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09" r:id="rId2"/>
    <p:sldId id="581" r:id="rId3"/>
    <p:sldId id="605" r:id="rId4"/>
    <p:sldId id="584" r:id="rId5"/>
    <p:sldId id="585" r:id="rId6"/>
    <p:sldId id="586" r:id="rId7"/>
    <p:sldId id="583" r:id="rId8"/>
    <p:sldId id="587" r:id="rId9"/>
    <p:sldId id="589" r:id="rId10"/>
    <p:sldId id="590" r:id="rId11"/>
    <p:sldId id="591" r:id="rId12"/>
    <p:sldId id="592" r:id="rId13"/>
    <p:sldId id="593" r:id="rId14"/>
    <p:sldId id="604" r:id="rId15"/>
    <p:sldId id="594" r:id="rId16"/>
    <p:sldId id="596" r:id="rId17"/>
    <p:sldId id="597" r:id="rId18"/>
    <p:sldId id="598" r:id="rId19"/>
    <p:sldId id="578" r:id="rId20"/>
  </p:sldIdLst>
  <p:sldSz cx="9721850" cy="5400675"/>
  <p:notesSz cx="6858000" cy="9144000"/>
  <p:custDataLst>
    <p:tags r:id="rId23"/>
  </p:custDataLst>
  <p:defaultTextStyle>
    <a:defPPr>
      <a:defRPr lang="zh-CN"/>
    </a:defPPr>
    <a:lvl1pPr algn="l" defTabSz="9667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82600" indent="-25400" algn="l" defTabSz="9667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66788" indent="-52388" algn="l" defTabSz="9667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450975" indent="-79375" algn="l" defTabSz="9667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935163" indent="-106363" algn="l" defTabSz="966788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1">
          <p15:clr>
            <a:srgbClr val="A4A3A4"/>
          </p15:clr>
        </p15:guide>
        <p15:guide id="2" pos="30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9900"/>
    <a:srgbClr val="1C9393"/>
    <a:srgbClr val="FF3399"/>
    <a:srgbClr val="507636"/>
    <a:srgbClr val="F95647"/>
    <a:srgbClr val="79B052"/>
    <a:srgbClr val="78AF51"/>
    <a:srgbClr val="FAC14D"/>
    <a:srgbClr val="1C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8F9A66-723D-4E9C-A979-B538A12F581F}" v="722" dt="2022-12-08T01:39:51.792"/>
    <p1510:client id="{B42F1858-E272-4BF9-906B-939F18B29270}" v="180" dt="2022-12-08T08:58:26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4" autoAdjust="0"/>
    <p:restoredTop sz="94660"/>
  </p:normalViewPr>
  <p:slideViewPr>
    <p:cSldViewPr>
      <p:cViewPr varScale="1">
        <p:scale>
          <a:sx n="80" d="100"/>
          <a:sy n="80" d="100"/>
        </p:scale>
        <p:origin x="1308" y="48"/>
      </p:cViewPr>
      <p:guideLst>
        <p:guide orient="horz" pos="1701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o Truong" userId="174678ccbbb96248" providerId="LiveId" clId="{168F9A66-723D-4E9C-A979-B538A12F581F}"/>
    <pc:docChg chg="undo custSel addSld delSld modSld sldOrd">
      <pc:chgData name="Ngo Truong" userId="174678ccbbb96248" providerId="LiveId" clId="{168F9A66-723D-4E9C-A979-B538A12F581F}" dt="2022-12-08T01:39:51.791" v="3089" actId="164"/>
      <pc:docMkLst>
        <pc:docMk/>
      </pc:docMkLst>
      <pc:sldChg chg="addSp modSp mod modAnim">
        <pc:chgData name="Ngo Truong" userId="174678ccbbb96248" providerId="LiveId" clId="{168F9A66-723D-4E9C-A979-B538A12F581F}" dt="2022-12-08T01:28:54.715" v="3067" actId="1076"/>
        <pc:sldMkLst>
          <pc:docMk/>
          <pc:sldMk cId="1881441025" sldId="509"/>
        </pc:sldMkLst>
        <pc:spChg chg="mod">
          <ac:chgData name="Ngo Truong" userId="174678ccbbb96248" providerId="LiveId" clId="{168F9A66-723D-4E9C-A979-B538A12F581F}" dt="2022-12-07T09:51:13.418" v="201" actId="164"/>
          <ac:spMkLst>
            <pc:docMk/>
            <pc:sldMk cId="1881441025" sldId="509"/>
            <ac:spMk id="3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1:13.418" v="201" actId="164"/>
          <ac:spMkLst>
            <pc:docMk/>
            <pc:sldMk cId="1881441025" sldId="509"/>
            <ac:spMk id="4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0:53.963" v="200" actId="164"/>
          <ac:spMkLst>
            <pc:docMk/>
            <pc:sldMk cId="1881441025" sldId="509"/>
            <ac:spMk id="6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0:53.963" v="200" actId="164"/>
          <ac:spMkLst>
            <pc:docMk/>
            <pc:sldMk cId="1881441025" sldId="509"/>
            <ac:spMk id="7" creationId="{00000000-0000-0000-0000-000000000000}"/>
          </ac:spMkLst>
        </pc:spChg>
        <pc:spChg chg="mod">
          <ac:chgData name="Ngo Truong" userId="174678ccbbb96248" providerId="LiveId" clId="{168F9A66-723D-4E9C-A979-B538A12F581F}" dt="2022-12-07T09:44:45.142" v="0" actId="20577"/>
          <ac:spMkLst>
            <pc:docMk/>
            <pc:sldMk cId="1881441025" sldId="509"/>
            <ac:spMk id="44" creationId="{00000000-0000-0000-0000-000000000000}"/>
          </ac:spMkLst>
        </pc:spChg>
        <pc:grpChg chg="mod">
          <ac:chgData name="Ngo Truong" userId="174678ccbbb96248" providerId="LiveId" clId="{168F9A66-723D-4E9C-A979-B538A12F581F}" dt="2022-12-07T09:51:13.418" v="201" actId="164"/>
          <ac:grpSpMkLst>
            <pc:docMk/>
            <pc:sldMk cId="1881441025" sldId="509"/>
            <ac:grpSpMk id="5" creationId="{00000000-0000-0000-0000-000000000000}"/>
          </ac:grpSpMkLst>
        </pc:grpChg>
        <pc:grpChg chg="add mod">
          <ac:chgData name="Ngo Truong" userId="174678ccbbb96248" providerId="LiveId" clId="{168F9A66-723D-4E9C-A979-B538A12F581F}" dt="2022-12-07T09:50:22.320" v="198" actId="164"/>
          <ac:grpSpMkLst>
            <pc:docMk/>
            <pc:sldMk cId="1881441025" sldId="509"/>
            <ac:grpSpMk id="8" creationId="{8143B52D-3210-6079-2209-32B634AAA38D}"/>
          </ac:grpSpMkLst>
        </pc:grpChg>
        <pc:grpChg chg="add mod">
          <ac:chgData name="Ngo Truong" userId="174678ccbbb96248" providerId="LiveId" clId="{168F9A66-723D-4E9C-A979-B538A12F581F}" dt="2022-12-07T09:50:53.963" v="200" actId="164"/>
          <ac:grpSpMkLst>
            <pc:docMk/>
            <pc:sldMk cId="1881441025" sldId="509"/>
            <ac:grpSpMk id="9" creationId="{B432E7DF-9F82-B37C-F21B-E123C9F10A8A}"/>
          </ac:grpSpMkLst>
        </pc:grpChg>
        <pc:grpChg chg="add mod">
          <ac:chgData name="Ngo Truong" userId="174678ccbbb96248" providerId="LiveId" clId="{168F9A66-723D-4E9C-A979-B538A12F581F}" dt="2022-12-08T01:28:54.715" v="3067" actId="1076"/>
          <ac:grpSpMkLst>
            <pc:docMk/>
            <pc:sldMk cId="1881441025" sldId="509"/>
            <ac:grpSpMk id="10" creationId="{208A8084-8BE8-5663-181C-0974E0CE4C74}"/>
          </ac:grpSpMkLst>
        </pc:grpChg>
        <pc:picChg chg="mod">
          <ac:chgData name="Ngo Truong" userId="174678ccbbb96248" providerId="LiveId" clId="{168F9A66-723D-4E9C-A979-B538A12F581F}" dt="2022-12-07T09:51:21.766" v="202" actId="1076"/>
          <ac:picMkLst>
            <pc:docMk/>
            <pc:sldMk cId="1881441025" sldId="509"/>
            <ac:picMk id="2" creationId="{00000000-0000-0000-0000-000000000000}"/>
          </ac:picMkLst>
        </pc:picChg>
      </pc:sldChg>
      <pc:sldChg chg="addSp modSp mod ord modAnim">
        <pc:chgData name="Ngo Truong" userId="174678ccbbb96248" providerId="LiveId" clId="{168F9A66-723D-4E9C-A979-B538A12F581F}" dt="2022-12-08T01:34:55.920" v="3069" actId="164"/>
        <pc:sldMkLst>
          <pc:docMk/>
          <pc:sldMk cId="1353797302" sldId="549"/>
        </pc:sldMkLst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3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1:18.677" v="2109"/>
          <ac:spMkLst>
            <pc:docMk/>
            <pc:sldMk cId="1353797302" sldId="549"/>
            <ac:spMk id="5" creationId="{3D8275DA-3B41-0ED1-2569-4A09BE55E4DF}"/>
          </ac:spMkLst>
        </pc:spChg>
        <pc:spChg chg="mod">
          <ac:chgData name="Ngo Truong" userId="174678ccbbb96248" providerId="LiveId" clId="{168F9A66-723D-4E9C-A979-B538A12F581F}" dt="2022-12-08T00:51:12.213" v="2479" actId="20577"/>
          <ac:spMkLst>
            <pc:docMk/>
            <pc:sldMk cId="1353797302" sldId="549"/>
            <ac:spMk id="6" creationId="{BED292ED-DB1E-7B12-02EF-59761F25E147}"/>
          </ac:spMkLst>
        </pc:spChg>
        <pc:spChg chg="mod">
          <ac:chgData name="Ngo Truong" userId="174678ccbbb96248" providerId="LiveId" clId="{168F9A66-723D-4E9C-A979-B538A12F581F}" dt="2022-12-07T11:31:18.677" v="2109"/>
          <ac:spMkLst>
            <pc:docMk/>
            <pc:sldMk cId="1353797302" sldId="549"/>
            <ac:spMk id="8" creationId="{DA1DAE0C-4E45-E3E9-DF2E-46BBE3EF464F}"/>
          </ac:spMkLst>
        </pc:spChg>
        <pc:spChg chg="mod">
          <ac:chgData name="Ngo Truong" userId="174678ccbbb96248" providerId="LiveId" clId="{168F9A66-723D-4E9C-A979-B538A12F581F}" dt="2022-12-07T11:31:27.254" v="2111" actId="20577"/>
          <ac:spMkLst>
            <pc:docMk/>
            <pc:sldMk cId="1353797302" sldId="549"/>
            <ac:spMk id="9" creationId="{4400F386-B2AE-B6CC-1D1D-DB3BF3F1DEE3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17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18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19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2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2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3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39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4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4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42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43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44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2:07.182" v="2156" actId="1036"/>
          <ac:spMkLst>
            <pc:docMk/>
            <pc:sldMk cId="1353797302" sldId="549"/>
            <ac:spMk id="46" creationId="{00000000-0000-0000-0000-000000000000}"/>
          </ac:spMkLst>
        </pc:spChg>
        <pc:grpChg chg="add mod">
          <ac:chgData name="Ngo Truong" userId="174678ccbbb96248" providerId="LiveId" clId="{168F9A66-723D-4E9C-A979-B538A12F581F}" dt="2022-12-08T01:34:55.920" v="3069" actId="164"/>
          <ac:grpSpMkLst>
            <pc:docMk/>
            <pc:sldMk cId="1353797302" sldId="549"/>
            <ac:grpSpMk id="2" creationId="{D9E4C6AE-CC4A-6943-E1F7-94BD870F7B7D}"/>
          </ac:grpSpMkLst>
        </pc:grpChg>
        <pc:grpChg chg="mod">
          <ac:chgData name="Ngo Truong" userId="174678ccbbb96248" providerId="LiveId" clId="{168F9A66-723D-4E9C-A979-B538A12F581F}" dt="2022-12-08T01:34:55.920" v="3069" actId="164"/>
          <ac:grpSpMkLst>
            <pc:docMk/>
            <pc:sldMk cId="1353797302" sldId="549"/>
            <ac:grpSpMk id="4" creationId="{00000000-0000-0000-0000-000000000000}"/>
          </ac:grpSpMkLst>
        </pc:grpChg>
        <pc:grpChg chg="mod">
          <ac:chgData name="Ngo Truong" userId="174678ccbbb96248" providerId="LiveId" clId="{168F9A66-723D-4E9C-A979-B538A12F581F}" dt="2022-12-07T11:31:18.677" v="2109"/>
          <ac:grpSpMkLst>
            <pc:docMk/>
            <pc:sldMk cId="1353797302" sldId="549"/>
            <ac:grpSpMk id="7" creationId="{CCE0F68A-A402-BA3A-F14B-55B673870EC7}"/>
          </ac:grpSpMkLst>
        </pc:grpChg>
        <pc:grpChg chg="add mod">
          <ac:chgData name="Ngo Truong" userId="174678ccbbb96248" providerId="LiveId" clId="{168F9A66-723D-4E9C-A979-B538A12F581F}" dt="2022-12-08T01:34:55.920" v="3069" actId="164"/>
          <ac:grpSpMkLst>
            <pc:docMk/>
            <pc:sldMk cId="1353797302" sldId="549"/>
            <ac:grpSpMk id="10" creationId="{2901C4D5-6819-14C1-19D8-94CE17D4374B}"/>
          </ac:grpSpMkLst>
        </pc:grpChg>
        <pc:picChg chg="mod">
          <ac:chgData name="Ngo Truong" userId="174678ccbbb96248" providerId="LiveId" clId="{168F9A66-723D-4E9C-A979-B538A12F581F}" dt="2022-12-07T11:32:07.182" v="2156" actId="1036"/>
          <ac:picMkLst>
            <pc:docMk/>
            <pc:sldMk cId="1353797302" sldId="549"/>
            <ac:picMk id="16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2:07.182" v="2156" actId="1036"/>
          <ac:picMkLst>
            <pc:docMk/>
            <pc:sldMk cId="1353797302" sldId="549"/>
            <ac:picMk id="23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2:07.182" v="2156" actId="1036"/>
          <ac:picMkLst>
            <pc:docMk/>
            <pc:sldMk cId="1353797302" sldId="549"/>
            <ac:picMk id="25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2:07.182" v="2156" actId="1036"/>
          <ac:picMkLst>
            <pc:docMk/>
            <pc:sldMk cId="1353797302" sldId="549"/>
            <ac:picMk id="27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2:07.182" v="2156" actId="1036"/>
          <ac:picMkLst>
            <pc:docMk/>
            <pc:sldMk cId="1353797302" sldId="549"/>
            <ac:picMk id="29" creationId="{00000000-0000-0000-0000-000000000000}"/>
          </ac:picMkLst>
        </pc:picChg>
        <pc:cxnChg chg="mod">
          <ac:chgData name="Ngo Truong" userId="174678ccbbb96248" providerId="LiveId" clId="{168F9A66-723D-4E9C-A979-B538A12F581F}" dt="2022-12-07T11:32:07.182" v="2156" actId="1036"/>
          <ac:cxnSpMkLst>
            <pc:docMk/>
            <pc:sldMk cId="1353797302" sldId="549"/>
            <ac:cxnSpMk id="22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2:07.182" v="2156" actId="1036"/>
          <ac:cxnSpMkLst>
            <pc:docMk/>
            <pc:sldMk cId="1353797302" sldId="549"/>
            <ac:cxnSpMk id="24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2:07.182" v="2156" actId="1036"/>
          <ac:cxnSpMkLst>
            <pc:docMk/>
            <pc:sldMk cId="1353797302" sldId="549"/>
            <ac:cxnSpMk id="26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2:07.182" v="2156" actId="1036"/>
          <ac:cxnSpMkLst>
            <pc:docMk/>
            <pc:sldMk cId="1353797302" sldId="549"/>
            <ac:cxnSpMk id="28" creationId="{00000000-0000-0000-0000-000000000000}"/>
          </ac:cxnSpMkLst>
        </pc:cxnChg>
      </pc:sldChg>
      <pc:sldChg chg="modSp mod">
        <pc:chgData name="Ngo Truong" userId="174678ccbbb96248" providerId="LiveId" clId="{168F9A66-723D-4E9C-A979-B538A12F581F}" dt="2022-12-08T01:30:42.434" v="3068" actId="20577"/>
        <pc:sldMkLst>
          <pc:docMk/>
          <pc:sldMk cId="3721576315" sldId="578"/>
        </pc:sldMkLst>
        <pc:spChg chg="mod">
          <ac:chgData name="Ngo Truong" userId="174678ccbbb96248" providerId="LiveId" clId="{168F9A66-723D-4E9C-A979-B538A12F581F}" dt="2022-12-08T01:30:42.434" v="3068" actId="20577"/>
          <ac:spMkLst>
            <pc:docMk/>
            <pc:sldMk cId="3721576315" sldId="578"/>
            <ac:spMk id="4" creationId="{00000000-0000-0000-0000-000000000000}"/>
          </ac:spMkLst>
        </pc:spChg>
        <pc:spChg chg="mod">
          <ac:chgData name="Ngo Truong" userId="174678ccbbb96248" providerId="LiveId" clId="{168F9A66-723D-4E9C-A979-B538A12F581F}" dt="2022-12-08T01:26:54.087" v="2830" actId="20577"/>
          <ac:spMkLst>
            <pc:docMk/>
            <pc:sldMk cId="3721576315" sldId="578"/>
            <ac:spMk id="44" creationId="{00000000-0000-0000-0000-000000000000}"/>
          </ac:spMkLst>
        </pc:spChg>
      </pc:sldChg>
      <pc:sldChg chg="del">
        <pc:chgData name="Ngo Truong" userId="174678ccbbb96248" providerId="LiveId" clId="{168F9A66-723D-4E9C-A979-B538A12F581F}" dt="2022-12-08T01:26:39.455" v="2827" actId="2696"/>
        <pc:sldMkLst>
          <pc:docMk/>
          <pc:sldMk cId="4109624430" sldId="580"/>
        </pc:sldMkLst>
      </pc:sldChg>
      <pc:sldChg chg="modSp mod">
        <pc:chgData name="Ngo Truong" userId="174678ccbbb96248" providerId="LiveId" clId="{168F9A66-723D-4E9C-A979-B538A12F581F}" dt="2022-12-07T11:39:12.557" v="2264" actId="14100"/>
        <pc:sldMkLst>
          <pc:docMk/>
          <pc:sldMk cId="590172682" sldId="581"/>
        </pc:sldMkLst>
        <pc:spChg chg="mod">
          <ac:chgData name="Ngo Truong" userId="174678ccbbb96248" providerId="LiveId" clId="{168F9A66-723D-4E9C-A979-B538A12F581F}" dt="2022-12-07T09:56:48.738" v="390" actId="1036"/>
          <ac:spMkLst>
            <pc:docMk/>
            <pc:sldMk cId="590172682" sldId="581"/>
            <ac:spMk id="3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17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18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19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20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2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9:12.557" v="2264" actId="14100"/>
          <ac:spMkLst>
            <pc:docMk/>
            <pc:sldMk cId="590172682" sldId="581"/>
            <ac:spMk id="30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6:28.591" v="376" actId="207"/>
          <ac:spMkLst>
            <pc:docMk/>
            <pc:sldMk cId="590172682" sldId="581"/>
            <ac:spMk id="31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59.693" v="373" actId="207"/>
          <ac:spMkLst>
            <pc:docMk/>
            <pc:sldMk cId="590172682" sldId="581"/>
            <ac:spMk id="32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33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39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40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41" creationId="{00000000-0000-0000-0000-000000000000}"/>
          </ac:spMkLst>
        </pc:spChg>
        <pc:spChg chg="mod">
          <ac:chgData name="Ngo Truong" userId="174678ccbbb96248" providerId="LiveId" clId="{168F9A66-723D-4E9C-A979-B538A12F581F}" dt="2022-12-07T09:55:14.020" v="366" actId="1037"/>
          <ac:spMkLst>
            <pc:docMk/>
            <pc:sldMk cId="590172682" sldId="581"/>
            <ac:spMk id="42" creationId="{00000000-0000-0000-0000-000000000000}"/>
          </ac:spMkLst>
        </pc:spChg>
        <pc:grpChg chg="mod">
          <ac:chgData name="Ngo Truong" userId="174678ccbbb96248" providerId="LiveId" clId="{168F9A66-723D-4E9C-A979-B538A12F581F}" dt="2022-12-07T09:55:14.020" v="366" actId="1037"/>
          <ac:grpSpMkLst>
            <pc:docMk/>
            <pc:sldMk cId="590172682" sldId="581"/>
            <ac:grpSpMk id="5" creationId="{00000000-0000-0000-0000-000000000000}"/>
          </ac:grpSpMkLst>
        </pc:grpChg>
        <pc:picChg chg="mod">
          <ac:chgData name="Ngo Truong" userId="174678ccbbb96248" providerId="LiveId" clId="{168F9A66-723D-4E9C-A979-B538A12F581F}" dt="2022-12-07T09:55:14.020" v="366" actId="1037"/>
          <ac:picMkLst>
            <pc:docMk/>
            <pc:sldMk cId="590172682" sldId="581"/>
            <ac:picMk id="16" creationId="{00000000-0000-0000-0000-000000000000}"/>
          </ac:picMkLst>
        </pc:picChg>
        <pc:picChg chg="mod">
          <ac:chgData name="Ngo Truong" userId="174678ccbbb96248" providerId="LiveId" clId="{168F9A66-723D-4E9C-A979-B538A12F581F}" dt="2022-12-07T09:55:14.020" v="366" actId="1037"/>
          <ac:picMkLst>
            <pc:docMk/>
            <pc:sldMk cId="590172682" sldId="581"/>
            <ac:picMk id="23" creationId="{00000000-0000-0000-0000-000000000000}"/>
          </ac:picMkLst>
        </pc:picChg>
        <pc:picChg chg="mod">
          <ac:chgData name="Ngo Truong" userId="174678ccbbb96248" providerId="LiveId" clId="{168F9A66-723D-4E9C-A979-B538A12F581F}" dt="2022-12-07T09:55:14.020" v="366" actId="1037"/>
          <ac:picMkLst>
            <pc:docMk/>
            <pc:sldMk cId="590172682" sldId="581"/>
            <ac:picMk id="25" creationId="{00000000-0000-0000-0000-000000000000}"/>
          </ac:picMkLst>
        </pc:picChg>
        <pc:picChg chg="mod">
          <ac:chgData name="Ngo Truong" userId="174678ccbbb96248" providerId="LiveId" clId="{168F9A66-723D-4E9C-A979-B538A12F581F}" dt="2022-12-07T09:55:14.020" v="366" actId="1037"/>
          <ac:picMkLst>
            <pc:docMk/>
            <pc:sldMk cId="590172682" sldId="581"/>
            <ac:picMk id="27" creationId="{00000000-0000-0000-0000-000000000000}"/>
          </ac:picMkLst>
        </pc:picChg>
        <pc:picChg chg="mod">
          <ac:chgData name="Ngo Truong" userId="174678ccbbb96248" providerId="LiveId" clId="{168F9A66-723D-4E9C-A979-B538A12F581F}" dt="2022-12-07T09:55:14.020" v="366" actId="1037"/>
          <ac:picMkLst>
            <pc:docMk/>
            <pc:sldMk cId="590172682" sldId="581"/>
            <ac:picMk id="29" creationId="{00000000-0000-0000-0000-000000000000}"/>
          </ac:picMkLst>
        </pc:picChg>
        <pc:cxnChg chg="mod">
          <ac:chgData name="Ngo Truong" userId="174678ccbbb96248" providerId="LiveId" clId="{168F9A66-723D-4E9C-A979-B538A12F581F}" dt="2022-12-07T09:55:14.020" v="366" actId="1037"/>
          <ac:cxnSpMkLst>
            <pc:docMk/>
            <pc:sldMk cId="590172682" sldId="581"/>
            <ac:cxnSpMk id="22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09:55:14.020" v="366" actId="1037"/>
          <ac:cxnSpMkLst>
            <pc:docMk/>
            <pc:sldMk cId="590172682" sldId="581"/>
            <ac:cxnSpMk id="24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09:55:14.020" v="366" actId="1037"/>
          <ac:cxnSpMkLst>
            <pc:docMk/>
            <pc:sldMk cId="590172682" sldId="581"/>
            <ac:cxnSpMk id="26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09:55:14.020" v="366" actId="1037"/>
          <ac:cxnSpMkLst>
            <pc:docMk/>
            <pc:sldMk cId="590172682" sldId="581"/>
            <ac:cxnSpMk id="28" creationId="{00000000-0000-0000-0000-000000000000}"/>
          </ac:cxnSpMkLst>
        </pc:cxnChg>
      </pc:sldChg>
      <pc:sldChg chg="addSp del mod">
        <pc:chgData name="Ngo Truong" userId="174678ccbbb96248" providerId="LiveId" clId="{168F9A66-723D-4E9C-A979-B538A12F581F}" dt="2022-12-08T01:26:49.514" v="2829" actId="2696"/>
        <pc:sldMkLst>
          <pc:docMk/>
          <pc:sldMk cId="1014146463" sldId="582"/>
        </pc:sldMkLst>
        <pc:spChg chg="add">
          <ac:chgData name="Ngo Truong" userId="174678ccbbb96248" providerId="LiveId" clId="{168F9A66-723D-4E9C-A979-B538A12F581F}" dt="2022-12-08T01:26:43.235" v="2828" actId="22"/>
          <ac:spMkLst>
            <pc:docMk/>
            <pc:sldMk cId="1014146463" sldId="582"/>
            <ac:spMk id="4" creationId="{35E46AF0-5057-26D3-5DEF-F962EDDDFE4B}"/>
          </ac:spMkLst>
        </pc:spChg>
      </pc:sldChg>
      <pc:sldChg chg="addSp delSp modSp mod delAnim modAnim">
        <pc:chgData name="Ngo Truong" userId="174678ccbbb96248" providerId="LiveId" clId="{168F9A66-723D-4E9C-A979-B538A12F581F}" dt="2022-12-08T01:35:46.860" v="3072" actId="164"/>
        <pc:sldMkLst>
          <pc:docMk/>
          <pc:sldMk cId="2393927453" sldId="583"/>
        </pc:sldMkLst>
        <pc:spChg chg="mod">
          <ac:chgData name="Ngo Truong" userId="174678ccbbb96248" providerId="LiveId" clId="{168F9A66-723D-4E9C-A979-B538A12F581F}" dt="2022-12-08T00:52:04.414" v="2504" actId="1036"/>
          <ac:spMkLst>
            <pc:docMk/>
            <pc:sldMk cId="2393927453" sldId="583"/>
            <ac:spMk id="3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36.211" v="2251"/>
          <ac:spMkLst>
            <pc:docMk/>
            <pc:sldMk cId="2393927453" sldId="583"/>
            <ac:spMk id="5" creationId="{374D54E3-E758-E741-F22A-44C5BD91114E}"/>
          </ac:spMkLst>
        </pc:spChg>
        <pc:spChg chg="mod">
          <ac:chgData name="Ngo Truong" userId="174678ccbbb96248" providerId="LiveId" clId="{168F9A66-723D-4E9C-A979-B538A12F581F}" dt="2022-12-07T11:36:36.211" v="2251"/>
          <ac:spMkLst>
            <pc:docMk/>
            <pc:sldMk cId="2393927453" sldId="583"/>
            <ac:spMk id="6" creationId="{5831B201-0EE1-4023-B192-698975C2B09B}"/>
          </ac:spMkLst>
        </pc:spChg>
        <pc:spChg chg="mod">
          <ac:chgData name="Ngo Truong" userId="174678ccbbb96248" providerId="LiveId" clId="{168F9A66-723D-4E9C-A979-B538A12F581F}" dt="2022-12-07T11:36:36.211" v="2251"/>
          <ac:spMkLst>
            <pc:docMk/>
            <pc:sldMk cId="2393927453" sldId="583"/>
            <ac:spMk id="8" creationId="{68E5713D-3940-4EA0-1C08-6546C933C875}"/>
          </ac:spMkLst>
        </pc:spChg>
        <pc:spChg chg="mod">
          <ac:chgData name="Ngo Truong" userId="174678ccbbb96248" providerId="LiveId" clId="{168F9A66-723D-4E9C-A979-B538A12F581F}" dt="2022-12-07T11:36:36.211" v="2251"/>
          <ac:spMkLst>
            <pc:docMk/>
            <pc:sldMk cId="2393927453" sldId="583"/>
            <ac:spMk id="9" creationId="{7D707938-185A-5F94-3E8A-13D270E9DD79}"/>
          </ac:spMkLst>
        </pc:spChg>
        <pc:spChg chg="mod">
          <ac:chgData name="Ngo Truong" userId="174678ccbbb96248" providerId="LiveId" clId="{168F9A66-723D-4E9C-A979-B538A12F581F}" dt="2022-12-07T11:41:25.760" v="2331"/>
          <ac:spMkLst>
            <pc:docMk/>
            <pc:sldMk cId="2393927453" sldId="583"/>
            <ac:spMk id="11" creationId="{FD2D3796-CD11-814A-5D64-BEB87B96B22D}"/>
          </ac:spMkLst>
        </pc:spChg>
        <pc:spChg chg="mod">
          <ac:chgData name="Ngo Truong" userId="174678ccbbb96248" providerId="LiveId" clId="{168F9A66-723D-4E9C-A979-B538A12F581F}" dt="2022-12-07T11:41:25.760" v="2331"/>
          <ac:spMkLst>
            <pc:docMk/>
            <pc:sldMk cId="2393927453" sldId="583"/>
            <ac:spMk id="12" creationId="{F426D91C-A007-FB1F-997C-88753BF71D08}"/>
          </ac:spMkLst>
        </pc:spChg>
        <pc:spChg chg="mod">
          <ac:chgData name="Ngo Truong" userId="174678ccbbb96248" providerId="LiveId" clId="{168F9A66-723D-4E9C-A979-B538A12F581F}" dt="2022-12-07T11:41:25.760" v="2331"/>
          <ac:spMkLst>
            <pc:docMk/>
            <pc:sldMk cId="2393927453" sldId="583"/>
            <ac:spMk id="14" creationId="{4FF7172E-940A-43DB-66BD-4DC4724FE808}"/>
          </ac:spMkLst>
        </pc:spChg>
        <pc:spChg chg="mod">
          <ac:chgData name="Ngo Truong" userId="174678ccbbb96248" providerId="LiveId" clId="{168F9A66-723D-4E9C-A979-B538A12F581F}" dt="2022-12-07T11:41:25.760" v="2331"/>
          <ac:spMkLst>
            <pc:docMk/>
            <pc:sldMk cId="2393927453" sldId="583"/>
            <ac:spMk id="15" creationId="{264B748C-359D-3519-1D69-6E1836B7DD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17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18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19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2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2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3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43:34.578" v="2339"/>
          <ac:spMkLst>
            <pc:docMk/>
            <pc:sldMk cId="2393927453" sldId="583"/>
            <ac:spMk id="32" creationId="{97611B46-98BE-68C2-73B5-FDEA2E2704E5}"/>
          </ac:spMkLst>
        </pc:spChg>
        <pc:spChg chg="mod">
          <ac:chgData name="Ngo Truong" userId="174678ccbbb96248" providerId="LiveId" clId="{168F9A66-723D-4E9C-A979-B538A12F581F}" dt="2022-12-08T00:50:50.777" v="2471" actId="20577"/>
          <ac:spMkLst>
            <pc:docMk/>
            <pc:sldMk cId="2393927453" sldId="583"/>
            <ac:spMk id="33" creationId="{23DDE187-52C4-4062-DE9E-1891A9B2E5D8}"/>
          </ac:spMkLst>
        </pc:spChg>
        <pc:spChg chg="mod">
          <ac:chgData name="Ngo Truong" userId="174678ccbbb96248" providerId="LiveId" clId="{168F9A66-723D-4E9C-A979-B538A12F581F}" dt="2022-12-07T11:43:34.578" v="2339"/>
          <ac:spMkLst>
            <pc:docMk/>
            <pc:sldMk cId="2393927453" sldId="583"/>
            <ac:spMk id="35" creationId="{B2D580D5-B2E7-9CE7-2F37-D68669118CB6}"/>
          </ac:spMkLst>
        </pc:spChg>
        <pc:spChg chg="mod">
          <ac:chgData name="Ngo Truong" userId="174678ccbbb96248" providerId="LiveId" clId="{168F9A66-723D-4E9C-A979-B538A12F581F}" dt="2022-12-07T11:43:34.578" v="2339"/>
          <ac:spMkLst>
            <pc:docMk/>
            <pc:sldMk cId="2393927453" sldId="583"/>
            <ac:spMk id="36" creationId="{410A056C-6B2C-92AC-C2CE-8A9BF1763307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39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4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4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42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43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44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6:24.702" v="2250" actId="1076"/>
          <ac:spMkLst>
            <pc:docMk/>
            <pc:sldMk cId="2393927453" sldId="583"/>
            <ac:spMk id="46" creationId="{00000000-0000-0000-0000-000000000000}"/>
          </ac:spMkLst>
        </pc:spChg>
        <pc:grpChg chg="add mod">
          <ac:chgData name="Ngo Truong" userId="174678ccbbb96248" providerId="LiveId" clId="{168F9A66-723D-4E9C-A979-B538A12F581F}" dt="2022-12-08T01:35:46.860" v="3072" actId="164"/>
          <ac:grpSpMkLst>
            <pc:docMk/>
            <pc:sldMk cId="2393927453" sldId="583"/>
            <ac:grpSpMk id="2" creationId="{2DEB6186-B29E-8683-8ACC-6F02BEC08F43}"/>
          </ac:grpSpMkLst>
        </pc:grpChg>
        <pc:grpChg chg="add del mod">
          <ac:chgData name="Ngo Truong" userId="174678ccbbb96248" providerId="LiveId" clId="{168F9A66-723D-4E9C-A979-B538A12F581F}" dt="2022-12-07T11:41:24.338" v="2330" actId="478"/>
          <ac:grpSpMkLst>
            <pc:docMk/>
            <pc:sldMk cId="2393927453" sldId="583"/>
            <ac:grpSpMk id="2" creationId="{BA554FD8-0AC9-4032-5C02-1F403D7D7D96}"/>
          </ac:grpSpMkLst>
        </pc:grpChg>
        <pc:grpChg chg="mod">
          <ac:chgData name="Ngo Truong" userId="174678ccbbb96248" providerId="LiveId" clId="{168F9A66-723D-4E9C-A979-B538A12F581F}" dt="2022-12-08T01:35:46.860" v="3072" actId="164"/>
          <ac:grpSpMkLst>
            <pc:docMk/>
            <pc:sldMk cId="2393927453" sldId="583"/>
            <ac:grpSpMk id="4" creationId="{00000000-0000-0000-0000-000000000000}"/>
          </ac:grpSpMkLst>
        </pc:grpChg>
        <pc:grpChg chg="mod">
          <ac:chgData name="Ngo Truong" userId="174678ccbbb96248" providerId="LiveId" clId="{168F9A66-723D-4E9C-A979-B538A12F581F}" dt="2022-12-07T11:36:36.211" v="2251"/>
          <ac:grpSpMkLst>
            <pc:docMk/>
            <pc:sldMk cId="2393927453" sldId="583"/>
            <ac:grpSpMk id="7" creationId="{10DBB28E-29BF-22AD-D6CF-0EC8CB79CADF}"/>
          </ac:grpSpMkLst>
        </pc:grpChg>
        <pc:grpChg chg="add del mod">
          <ac:chgData name="Ngo Truong" userId="174678ccbbb96248" providerId="LiveId" clId="{168F9A66-723D-4E9C-A979-B538A12F581F}" dt="2022-12-07T11:43:32.638" v="2338" actId="478"/>
          <ac:grpSpMkLst>
            <pc:docMk/>
            <pc:sldMk cId="2393927453" sldId="583"/>
            <ac:grpSpMk id="10" creationId="{3AFA2DB5-2536-A02D-D40F-B4593A1B0537}"/>
          </ac:grpSpMkLst>
        </pc:grpChg>
        <pc:grpChg chg="mod">
          <ac:chgData name="Ngo Truong" userId="174678ccbbb96248" providerId="LiveId" clId="{168F9A66-723D-4E9C-A979-B538A12F581F}" dt="2022-12-07T11:41:25.760" v="2331"/>
          <ac:grpSpMkLst>
            <pc:docMk/>
            <pc:sldMk cId="2393927453" sldId="583"/>
            <ac:grpSpMk id="13" creationId="{EE0B34E7-1E54-CFFD-DE87-8555E9F91D67}"/>
          </ac:grpSpMkLst>
        </pc:grpChg>
        <pc:grpChg chg="add mod">
          <ac:chgData name="Ngo Truong" userId="174678ccbbb96248" providerId="LiveId" clId="{168F9A66-723D-4E9C-A979-B538A12F581F}" dt="2022-12-08T01:35:46.860" v="3072" actId="164"/>
          <ac:grpSpMkLst>
            <pc:docMk/>
            <pc:sldMk cId="2393927453" sldId="583"/>
            <ac:grpSpMk id="31" creationId="{044DC0AF-2E70-5C86-5334-AED9885443FC}"/>
          </ac:grpSpMkLst>
        </pc:grpChg>
        <pc:grpChg chg="mod">
          <ac:chgData name="Ngo Truong" userId="174678ccbbb96248" providerId="LiveId" clId="{168F9A66-723D-4E9C-A979-B538A12F581F}" dt="2022-12-07T11:43:34.578" v="2339"/>
          <ac:grpSpMkLst>
            <pc:docMk/>
            <pc:sldMk cId="2393927453" sldId="583"/>
            <ac:grpSpMk id="34" creationId="{D549BDDE-9EA0-3130-5676-A26D359A4ACB}"/>
          </ac:grpSpMkLst>
        </pc:grpChg>
        <pc:picChg chg="mod">
          <ac:chgData name="Ngo Truong" userId="174678ccbbb96248" providerId="LiveId" clId="{168F9A66-723D-4E9C-A979-B538A12F581F}" dt="2022-12-07T11:36:24.702" v="2250" actId="1076"/>
          <ac:picMkLst>
            <pc:docMk/>
            <pc:sldMk cId="2393927453" sldId="583"/>
            <ac:picMk id="16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6:24.702" v="2250" actId="1076"/>
          <ac:picMkLst>
            <pc:docMk/>
            <pc:sldMk cId="2393927453" sldId="583"/>
            <ac:picMk id="23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6:24.702" v="2250" actId="1076"/>
          <ac:picMkLst>
            <pc:docMk/>
            <pc:sldMk cId="2393927453" sldId="583"/>
            <ac:picMk id="25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6:24.702" v="2250" actId="1076"/>
          <ac:picMkLst>
            <pc:docMk/>
            <pc:sldMk cId="2393927453" sldId="583"/>
            <ac:picMk id="27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6:24.702" v="2250" actId="1076"/>
          <ac:picMkLst>
            <pc:docMk/>
            <pc:sldMk cId="2393927453" sldId="583"/>
            <ac:picMk id="29" creationId="{00000000-0000-0000-0000-000000000000}"/>
          </ac:picMkLst>
        </pc:picChg>
        <pc:cxnChg chg="mod">
          <ac:chgData name="Ngo Truong" userId="174678ccbbb96248" providerId="LiveId" clId="{168F9A66-723D-4E9C-A979-B538A12F581F}" dt="2022-12-07T11:36:24.702" v="2250" actId="1076"/>
          <ac:cxnSpMkLst>
            <pc:docMk/>
            <pc:sldMk cId="2393927453" sldId="583"/>
            <ac:cxnSpMk id="22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6:24.702" v="2250" actId="1076"/>
          <ac:cxnSpMkLst>
            <pc:docMk/>
            <pc:sldMk cId="2393927453" sldId="583"/>
            <ac:cxnSpMk id="24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6:24.702" v="2250" actId="1076"/>
          <ac:cxnSpMkLst>
            <pc:docMk/>
            <pc:sldMk cId="2393927453" sldId="583"/>
            <ac:cxnSpMk id="26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6:24.702" v="2250" actId="1076"/>
          <ac:cxnSpMkLst>
            <pc:docMk/>
            <pc:sldMk cId="2393927453" sldId="583"/>
            <ac:cxnSpMk id="28" creationId="{00000000-0000-0000-0000-000000000000}"/>
          </ac:cxnSpMkLst>
        </pc:cxnChg>
      </pc:sldChg>
      <pc:sldChg chg="addSp delSp modSp new mod ord modAnim">
        <pc:chgData name="Ngo Truong" userId="174678ccbbb96248" providerId="LiveId" clId="{168F9A66-723D-4E9C-A979-B538A12F581F}" dt="2022-12-08T01:35:08.254" v="3070" actId="164"/>
        <pc:sldMkLst>
          <pc:docMk/>
          <pc:sldMk cId="2935688357" sldId="584"/>
        </pc:sldMkLst>
        <pc:spChg chg="mod">
          <ac:chgData name="Ngo Truong" userId="174678ccbbb96248" providerId="LiveId" clId="{168F9A66-723D-4E9C-A979-B538A12F581F}" dt="2022-12-07T11:35:42.259" v="2245" actId="207"/>
          <ac:spMkLst>
            <pc:docMk/>
            <pc:sldMk cId="2935688357" sldId="584"/>
            <ac:spMk id="4" creationId="{CD8434A8-4747-00D0-11F0-3E269748AA73}"/>
          </ac:spMkLst>
        </pc:spChg>
        <pc:spChg chg="mod">
          <ac:chgData name="Ngo Truong" userId="174678ccbbb96248" providerId="LiveId" clId="{168F9A66-723D-4E9C-A979-B538A12F581F}" dt="2022-12-07T11:35:23.815" v="2244" actId="14100"/>
          <ac:spMkLst>
            <pc:docMk/>
            <pc:sldMk cId="2935688357" sldId="584"/>
            <ac:spMk id="5" creationId="{94047357-11C4-58D3-007E-2239DD545218}"/>
          </ac:spMkLst>
        </pc:spChg>
        <pc:spChg chg="del mod">
          <ac:chgData name="Ngo Truong" userId="174678ccbbb96248" providerId="LiveId" clId="{168F9A66-723D-4E9C-A979-B538A12F581F}" dt="2022-12-07T11:34:27.386" v="2232" actId="478"/>
          <ac:spMkLst>
            <pc:docMk/>
            <pc:sldMk cId="2935688357" sldId="584"/>
            <ac:spMk id="7" creationId="{77411F77-9D70-03F0-1222-9AA30917F35C}"/>
          </ac:spMkLst>
        </pc:spChg>
        <pc:spChg chg="del mod">
          <ac:chgData name="Ngo Truong" userId="174678ccbbb96248" providerId="LiveId" clId="{168F9A66-723D-4E9C-A979-B538A12F581F}" dt="2022-12-07T11:34:21.499" v="2230" actId="478"/>
          <ac:spMkLst>
            <pc:docMk/>
            <pc:sldMk cId="2935688357" sldId="584"/>
            <ac:spMk id="8" creationId="{FCD5372D-D99C-86DB-D96C-21A09B93A4CD}"/>
          </ac:spMkLst>
        </pc:spChg>
        <pc:spChg chg="mod">
          <ac:chgData name="Ngo Truong" userId="174678ccbbb96248" providerId="LiveId" clId="{168F9A66-723D-4E9C-A979-B538A12F581F}" dt="2022-12-07T11:34:14.657" v="2227"/>
          <ac:spMkLst>
            <pc:docMk/>
            <pc:sldMk cId="2935688357" sldId="584"/>
            <ac:spMk id="10" creationId="{BAB30EA3-1C2D-F8A3-87D7-A01CCDB130AD}"/>
          </ac:spMkLst>
        </pc:spChg>
        <pc:spChg chg="mod">
          <ac:chgData name="Ngo Truong" userId="174678ccbbb96248" providerId="LiveId" clId="{168F9A66-723D-4E9C-A979-B538A12F581F}" dt="2022-12-08T00:51:04.732" v="2475" actId="20577"/>
          <ac:spMkLst>
            <pc:docMk/>
            <pc:sldMk cId="2935688357" sldId="584"/>
            <ac:spMk id="11" creationId="{576BC084-7566-BCA6-4D74-CA050F88A958}"/>
          </ac:spMkLst>
        </pc:spChg>
        <pc:spChg chg="mod">
          <ac:chgData name="Ngo Truong" userId="174678ccbbb96248" providerId="LiveId" clId="{168F9A66-723D-4E9C-A979-B538A12F581F}" dt="2022-12-07T11:34:14.657" v="2227"/>
          <ac:spMkLst>
            <pc:docMk/>
            <pc:sldMk cId="2935688357" sldId="584"/>
            <ac:spMk id="13" creationId="{0C2EB663-374F-0AE8-87B4-819505DD24CE}"/>
          </ac:spMkLst>
        </pc:spChg>
        <pc:spChg chg="mod">
          <ac:chgData name="Ngo Truong" userId="174678ccbbb96248" providerId="LiveId" clId="{168F9A66-723D-4E9C-A979-B538A12F581F}" dt="2022-12-07T11:34:14.657" v="2227"/>
          <ac:spMkLst>
            <pc:docMk/>
            <pc:sldMk cId="2935688357" sldId="584"/>
            <ac:spMk id="14" creationId="{1EEC6514-339A-5634-6909-D01B6BCF5F72}"/>
          </ac:spMkLst>
        </pc:spChg>
        <pc:grpChg chg="add mod">
          <ac:chgData name="Ngo Truong" userId="174678ccbbb96248" providerId="LiveId" clId="{168F9A66-723D-4E9C-A979-B538A12F581F}" dt="2022-12-08T01:35:08.254" v="3070" actId="164"/>
          <ac:grpSpMkLst>
            <pc:docMk/>
            <pc:sldMk cId="2935688357" sldId="584"/>
            <ac:grpSpMk id="3" creationId="{42A20CF6-C587-0C0D-B4CD-FF8A271F7A58}"/>
          </ac:grpSpMkLst>
        </pc:grpChg>
        <pc:grpChg chg="add mod">
          <ac:chgData name="Ngo Truong" userId="174678ccbbb96248" providerId="LiveId" clId="{168F9A66-723D-4E9C-A979-B538A12F581F}" dt="2022-12-08T01:35:08.254" v="3070" actId="164"/>
          <ac:grpSpMkLst>
            <pc:docMk/>
            <pc:sldMk cId="2935688357" sldId="584"/>
            <ac:grpSpMk id="6" creationId="{5ED19CE9-F4D8-EDEB-88BD-1AE9633B510E}"/>
          </ac:grpSpMkLst>
        </pc:grpChg>
        <pc:grpChg chg="del mod">
          <ac:chgData name="Ngo Truong" userId="174678ccbbb96248" providerId="LiveId" clId="{168F9A66-723D-4E9C-A979-B538A12F581F}" dt="2022-12-07T11:34:21.499" v="2230" actId="478"/>
          <ac:grpSpMkLst>
            <pc:docMk/>
            <pc:sldMk cId="2935688357" sldId="584"/>
            <ac:grpSpMk id="6" creationId="{71EA0756-B40A-D2CD-B29C-2B50F1DD5A8D}"/>
          </ac:grpSpMkLst>
        </pc:grpChg>
        <pc:grpChg chg="add mod">
          <ac:chgData name="Ngo Truong" userId="174678ccbbb96248" providerId="LiveId" clId="{168F9A66-723D-4E9C-A979-B538A12F581F}" dt="2022-12-08T01:35:08.254" v="3070" actId="164"/>
          <ac:grpSpMkLst>
            <pc:docMk/>
            <pc:sldMk cId="2935688357" sldId="584"/>
            <ac:grpSpMk id="9" creationId="{2A5EF838-B079-CC5B-5BAC-4D218852CBC8}"/>
          </ac:grpSpMkLst>
        </pc:grpChg>
        <pc:grpChg chg="mod">
          <ac:chgData name="Ngo Truong" userId="174678ccbbb96248" providerId="LiveId" clId="{168F9A66-723D-4E9C-A979-B538A12F581F}" dt="2022-12-07T11:34:14.657" v="2227"/>
          <ac:grpSpMkLst>
            <pc:docMk/>
            <pc:sldMk cId="2935688357" sldId="584"/>
            <ac:grpSpMk id="12" creationId="{F9A0C55D-9E34-C437-2EA5-E6AA23B5DB9C}"/>
          </ac:grpSpMkLst>
        </pc:grpChg>
        <pc:picChg chg="add mod">
          <ac:chgData name="Ngo Truong" userId="174678ccbbb96248" providerId="LiveId" clId="{168F9A66-723D-4E9C-A979-B538A12F581F}" dt="2022-12-08T01:35:08.254" v="3070" actId="164"/>
          <ac:picMkLst>
            <pc:docMk/>
            <pc:sldMk cId="2935688357" sldId="584"/>
            <ac:picMk id="2" creationId="{386F4A96-DBC8-11DC-0B2D-D81DD5D7727E}"/>
          </ac:picMkLst>
        </pc:picChg>
      </pc:sldChg>
      <pc:sldChg chg="addSp modSp add mod modAnim">
        <pc:chgData name="Ngo Truong" userId="174678ccbbb96248" providerId="LiveId" clId="{168F9A66-723D-4E9C-A979-B538A12F581F}" dt="2022-12-08T01:35:14.602" v="3071" actId="164"/>
        <pc:sldMkLst>
          <pc:docMk/>
          <pc:sldMk cId="2347051644" sldId="585"/>
        </pc:sldMkLst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3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33.448" v="2208"/>
          <ac:spMkLst>
            <pc:docMk/>
            <pc:sldMk cId="2347051644" sldId="585"/>
            <ac:spMk id="5" creationId="{B9386320-B296-CC22-BD9F-B455130B6CB3}"/>
          </ac:spMkLst>
        </pc:spChg>
        <pc:spChg chg="mod">
          <ac:chgData name="Ngo Truong" userId="174678ccbbb96248" providerId="LiveId" clId="{168F9A66-723D-4E9C-A979-B538A12F581F}" dt="2022-12-07T11:40:50.402" v="2328" actId="20577"/>
          <ac:spMkLst>
            <pc:docMk/>
            <pc:sldMk cId="2347051644" sldId="585"/>
            <ac:spMk id="6" creationId="{F82CC13E-13F8-AC95-EBCF-690E9B134FD1}"/>
          </ac:spMkLst>
        </pc:spChg>
        <pc:spChg chg="mod">
          <ac:chgData name="Ngo Truong" userId="174678ccbbb96248" providerId="LiveId" clId="{168F9A66-723D-4E9C-A979-B538A12F581F}" dt="2022-12-07T11:33:33.448" v="2208"/>
          <ac:spMkLst>
            <pc:docMk/>
            <pc:sldMk cId="2347051644" sldId="585"/>
            <ac:spMk id="8" creationId="{ED6F4CF2-FA97-DE45-B63A-BE532436881F}"/>
          </ac:spMkLst>
        </pc:spChg>
        <pc:spChg chg="mod">
          <ac:chgData name="Ngo Truong" userId="174678ccbbb96248" providerId="LiveId" clId="{168F9A66-723D-4E9C-A979-B538A12F581F}" dt="2022-12-07T11:39:58.687" v="2265" actId="20577"/>
          <ac:spMkLst>
            <pc:docMk/>
            <pc:sldMk cId="2347051644" sldId="585"/>
            <ac:spMk id="9" creationId="{3E8DEE80-CB62-E685-7C47-58A037760C17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17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18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19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2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2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3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39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4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4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42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43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44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3:42.778" v="2219" actId="1036"/>
          <ac:spMkLst>
            <pc:docMk/>
            <pc:sldMk cId="2347051644" sldId="585"/>
            <ac:spMk id="46" creationId="{00000000-0000-0000-0000-000000000000}"/>
          </ac:spMkLst>
        </pc:spChg>
        <pc:grpChg chg="add mod">
          <ac:chgData name="Ngo Truong" userId="174678ccbbb96248" providerId="LiveId" clId="{168F9A66-723D-4E9C-A979-B538A12F581F}" dt="2022-12-08T01:35:14.602" v="3071" actId="164"/>
          <ac:grpSpMkLst>
            <pc:docMk/>
            <pc:sldMk cId="2347051644" sldId="585"/>
            <ac:grpSpMk id="2" creationId="{D1B9F0F1-BCFE-2A2A-1B05-0ED5EECA0D85}"/>
          </ac:grpSpMkLst>
        </pc:grpChg>
        <pc:grpChg chg="mod">
          <ac:chgData name="Ngo Truong" userId="174678ccbbb96248" providerId="LiveId" clId="{168F9A66-723D-4E9C-A979-B538A12F581F}" dt="2022-12-08T01:35:14.602" v="3071" actId="164"/>
          <ac:grpSpMkLst>
            <pc:docMk/>
            <pc:sldMk cId="2347051644" sldId="585"/>
            <ac:grpSpMk id="4" creationId="{00000000-0000-0000-0000-000000000000}"/>
          </ac:grpSpMkLst>
        </pc:grpChg>
        <pc:grpChg chg="mod">
          <ac:chgData name="Ngo Truong" userId="174678ccbbb96248" providerId="LiveId" clId="{168F9A66-723D-4E9C-A979-B538A12F581F}" dt="2022-12-07T11:33:33.448" v="2208"/>
          <ac:grpSpMkLst>
            <pc:docMk/>
            <pc:sldMk cId="2347051644" sldId="585"/>
            <ac:grpSpMk id="7" creationId="{3FF4009E-A4C0-85D2-462A-421588F307E8}"/>
          </ac:grpSpMkLst>
        </pc:grpChg>
        <pc:grpChg chg="add mod">
          <ac:chgData name="Ngo Truong" userId="174678ccbbb96248" providerId="LiveId" clId="{168F9A66-723D-4E9C-A979-B538A12F581F}" dt="2022-12-08T01:35:14.602" v="3071" actId="164"/>
          <ac:grpSpMkLst>
            <pc:docMk/>
            <pc:sldMk cId="2347051644" sldId="585"/>
            <ac:grpSpMk id="10" creationId="{5545C7FA-BB41-A3C4-37C8-A84EC0678C6A}"/>
          </ac:grpSpMkLst>
        </pc:grpChg>
        <pc:picChg chg="mod">
          <ac:chgData name="Ngo Truong" userId="174678ccbbb96248" providerId="LiveId" clId="{168F9A66-723D-4E9C-A979-B538A12F581F}" dt="2022-12-07T11:33:42.778" v="2219" actId="1036"/>
          <ac:picMkLst>
            <pc:docMk/>
            <pc:sldMk cId="2347051644" sldId="585"/>
            <ac:picMk id="16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3:42.778" v="2219" actId="1036"/>
          <ac:picMkLst>
            <pc:docMk/>
            <pc:sldMk cId="2347051644" sldId="585"/>
            <ac:picMk id="23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3:42.778" v="2219" actId="1036"/>
          <ac:picMkLst>
            <pc:docMk/>
            <pc:sldMk cId="2347051644" sldId="585"/>
            <ac:picMk id="25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3:42.778" v="2219" actId="1036"/>
          <ac:picMkLst>
            <pc:docMk/>
            <pc:sldMk cId="2347051644" sldId="585"/>
            <ac:picMk id="27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3:42.778" v="2219" actId="1036"/>
          <ac:picMkLst>
            <pc:docMk/>
            <pc:sldMk cId="2347051644" sldId="585"/>
            <ac:picMk id="29" creationId="{00000000-0000-0000-0000-000000000000}"/>
          </ac:picMkLst>
        </pc:picChg>
        <pc:cxnChg chg="mod">
          <ac:chgData name="Ngo Truong" userId="174678ccbbb96248" providerId="LiveId" clId="{168F9A66-723D-4E9C-A979-B538A12F581F}" dt="2022-12-07T11:33:42.778" v="2219" actId="1036"/>
          <ac:cxnSpMkLst>
            <pc:docMk/>
            <pc:sldMk cId="2347051644" sldId="585"/>
            <ac:cxnSpMk id="22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3:42.778" v="2219" actId="1036"/>
          <ac:cxnSpMkLst>
            <pc:docMk/>
            <pc:sldMk cId="2347051644" sldId="585"/>
            <ac:cxnSpMk id="24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3:42.778" v="2219" actId="1036"/>
          <ac:cxnSpMkLst>
            <pc:docMk/>
            <pc:sldMk cId="2347051644" sldId="585"/>
            <ac:cxnSpMk id="26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3:42.778" v="2219" actId="1036"/>
          <ac:cxnSpMkLst>
            <pc:docMk/>
            <pc:sldMk cId="2347051644" sldId="585"/>
            <ac:cxnSpMk id="28" creationId="{00000000-0000-0000-0000-000000000000}"/>
          </ac:cxnSpMkLst>
        </pc:cxnChg>
      </pc:sldChg>
      <pc:sldChg chg="addSp delSp modSp mod delAnim modAnim">
        <pc:chgData name="Ngo Truong" userId="174678ccbbb96248" providerId="LiveId" clId="{168F9A66-723D-4E9C-A979-B538A12F581F}" dt="2022-12-07T10:39:34.061" v="1344"/>
        <pc:sldMkLst>
          <pc:docMk/>
          <pc:sldMk cId="2978891187" sldId="586"/>
        </pc:sldMkLst>
        <pc:spChg chg="mod">
          <ac:chgData name="Ngo Truong" userId="174678ccbbb96248" providerId="LiveId" clId="{168F9A66-723D-4E9C-A979-B538A12F581F}" dt="2022-12-07T10:36:49.787" v="1333" actId="207"/>
          <ac:spMkLst>
            <pc:docMk/>
            <pc:sldMk cId="2978891187" sldId="586"/>
            <ac:spMk id="4" creationId="{CD8434A8-4747-00D0-11F0-3E269748AA73}"/>
          </ac:spMkLst>
        </pc:spChg>
        <pc:spChg chg="mod">
          <ac:chgData name="Ngo Truong" userId="174678ccbbb96248" providerId="LiveId" clId="{168F9A66-723D-4E9C-A979-B538A12F581F}" dt="2022-12-07T10:36:49.787" v="1333" actId="207"/>
          <ac:spMkLst>
            <pc:docMk/>
            <pc:sldMk cId="2978891187" sldId="586"/>
            <ac:spMk id="5" creationId="{94047357-11C4-58D3-007E-2239DD545218}"/>
          </ac:spMkLst>
        </pc:spChg>
        <pc:spChg chg="mod">
          <ac:chgData name="Ngo Truong" userId="174678ccbbb96248" providerId="LiveId" clId="{168F9A66-723D-4E9C-A979-B538A12F581F}" dt="2022-12-07T10:36:49.787" v="1333" actId="207"/>
          <ac:spMkLst>
            <pc:docMk/>
            <pc:sldMk cId="2978891187" sldId="586"/>
            <ac:spMk id="7" creationId="{77411F77-9D70-03F0-1222-9AA30917F35C}"/>
          </ac:spMkLst>
        </pc:spChg>
        <pc:spChg chg="mod">
          <ac:chgData name="Ngo Truong" userId="174678ccbbb96248" providerId="LiveId" clId="{168F9A66-723D-4E9C-A979-B538A12F581F}" dt="2022-12-07T10:36:49.787" v="1333" actId="207"/>
          <ac:spMkLst>
            <pc:docMk/>
            <pc:sldMk cId="2978891187" sldId="586"/>
            <ac:spMk id="8" creationId="{FCD5372D-D99C-86DB-D96C-21A09B93A4CD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0" creationId="{4204E92A-A8F3-9B80-F2DF-39C62C98FDED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1" creationId="{773CC6FD-7644-F863-7F82-0ACF9D00B4E1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2" creationId="{3DC34224-97B5-16A4-DC88-E91E20B2AC74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3" creationId="{74E7B937-98AB-7640-0E43-C3FC145FA947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4" creationId="{7FBBD4F1-85E4-99D3-5258-26EA554CE86A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5" creationId="{FE1F9787-78F4-CAD9-5B07-1CE87A4FAE50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6" creationId="{5A86336D-4683-8984-605A-A4259813B23B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7" creationId="{590F192C-575F-AA0C-2671-63FA4F7BA8A1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8" creationId="{3E2872FE-6DA2-8756-23FB-CE120564B0E5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19" creationId="{BF689B71-35D5-D89E-CEF4-3C446647FE95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20" creationId="{DF6580EE-F4C6-170C-38DE-714B345BF520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21" creationId="{EBAB5F61-5DDE-B55B-B838-43D4B4121D29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22" creationId="{FF6E4948-2757-F8C2-AB5B-3C978E27D3D8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23" creationId="{A988C9E3-B0F3-60C3-C904-F5B3CDF126F4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24" creationId="{6F920B99-FA88-598C-A144-06A664BA6AAC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25" creationId="{9FE0C28F-4476-3AF0-DABA-F425D6A74C3D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26" creationId="{EC76B8AC-FE50-61BE-B4DD-92FC1BAE5AEE}"/>
          </ac:spMkLst>
        </pc:spChg>
        <pc:spChg chg="mod">
          <ac:chgData name="Ngo Truong" userId="174678ccbbb96248" providerId="LiveId" clId="{168F9A66-723D-4E9C-A979-B538A12F581F}" dt="2022-12-07T10:24:54.018" v="1168"/>
          <ac:spMkLst>
            <pc:docMk/>
            <pc:sldMk cId="2978891187" sldId="586"/>
            <ac:spMk id="27" creationId="{5399AEE3-BE7E-5286-B702-5345B511612A}"/>
          </ac:spMkLst>
        </pc:spChg>
        <pc:spChg chg="mod">
          <ac:chgData name="Ngo Truong" userId="174678ccbbb96248" providerId="LiveId" clId="{168F9A66-723D-4E9C-A979-B538A12F581F}" dt="2022-12-07T10:25:25.219" v="1170"/>
          <ac:spMkLst>
            <pc:docMk/>
            <pc:sldMk cId="2978891187" sldId="586"/>
            <ac:spMk id="29" creationId="{5497FE4B-24A9-F3C1-F724-B58E1D607D8B}"/>
          </ac:spMkLst>
        </pc:spChg>
        <pc:spChg chg="mod">
          <ac:chgData name="Ngo Truong" userId="174678ccbbb96248" providerId="LiveId" clId="{168F9A66-723D-4E9C-A979-B538A12F581F}" dt="2022-12-07T10:34:29.942" v="1270" actId="1035"/>
          <ac:spMkLst>
            <pc:docMk/>
            <pc:sldMk cId="2978891187" sldId="586"/>
            <ac:spMk id="30" creationId="{BDF0A854-48A5-EA90-8408-78BA9942D5EF}"/>
          </ac:spMkLst>
        </pc:spChg>
        <pc:spChg chg="mod">
          <ac:chgData name="Ngo Truong" userId="174678ccbbb96248" providerId="LiveId" clId="{168F9A66-723D-4E9C-A979-B538A12F581F}" dt="2022-12-07T10:25:25.219" v="1170"/>
          <ac:spMkLst>
            <pc:docMk/>
            <pc:sldMk cId="2978891187" sldId="586"/>
            <ac:spMk id="32" creationId="{6CB79102-A431-2A35-F471-C88A643FBFFB}"/>
          </ac:spMkLst>
        </pc:spChg>
        <pc:spChg chg="mod">
          <ac:chgData name="Ngo Truong" userId="174678ccbbb96248" providerId="LiveId" clId="{168F9A66-723D-4E9C-A979-B538A12F581F}" dt="2022-12-07T10:26:21.412" v="1179" actId="113"/>
          <ac:spMkLst>
            <pc:docMk/>
            <pc:sldMk cId="2978891187" sldId="586"/>
            <ac:spMk id="33" creationId="{A2DF3D76-E7C5-250C-5F8B-9B1F6CD27DC4}"/>
          </ac:spMkLst>
        </pc:spChg>
        <pc:spChg chg="mod">
          <ac:chgData name="Ngo Truong" userId="174678ccbbb96248" providerId="LiveId" clId="{168F9A66-723D-4E9C-A979-B538A12F581F}" dt="2022-12-07T10:29:18.880" v="1203"/>
          <ac:spMkLst>
            <pc:docMk/>
            <pc:sldMk cId="2978891187" sldId="586"/>
            <ac:spMk id="35" creationId="{B0353353-2541-8D1E-DE5C-62AC3B56FCF3}"/>
          </ac:spMkLst>
        </pc:spChg>
        <pc:spChg chg="mod">
          <ac:chgData name="Ngo Truong" userId="174678ccbbb96248" providerId="LiveId" clId="{168F9A66-723D-4E9C-A979-B538A12F581F}" dt="2022-12-07T10:33:56.200" v="1261" actId="1035"/>
          <ac:spMkLst>
            <pc:docMk/>
            <pc:sldMk cId="2978891187" sldId="586"/>
            <ac:spMk id="36" creationId="{2F6CB598-6FCE-07A3-C8E1-836FB30306E8}"/>
          </ac:spMkLst>
        </pc:spChg>
        <pc:spChg chg="mod">
          <ac:chgData name="Ngo Truong" userId="174678ccbbb96248" providerId="LiveId" clId="{168F9A66-723D-4E9C-A979-B538A12F581F}" dt="2022-12-07T10:29:18.880" v="1203"/>
          <ac:spMkLst>
            <pc:docMk/>
            <pc:sldMk cId="2978891187" sldId="586"/>
            <ac:spMk id="38" creationId="{4279F4A8-3D64-1F0C-484D-A5FF650B1922}"/>
          </ac:spMkLst>
        </pc:spChg>
        <pc:spChg chg="mod">
          <ac:chgData name="Ngo Truong" userId="174678ccbbb96248" providerId="LiveId" clId="{168F9A66-723D-4E9C-A979-B538A12F581F}" dt="2022-12-07T10:30:49.623" v="1223" actId="20577"/>
          <ac:spMkLst>
            <pc:docMk/>
            <pc:sldMk cId="2978891187" sldId="586"/>
            <ac:spMk id="39" creationId="{5898C7F5-34D7-E562-AD60-791686F3E2B6}"/>
          </ac:spMkLst>
        </pc:spChg>
        <pc:spChg chg="mod">
          <ac:chgData name="Ngo Truong" userId="174678ccbbb96248" providerId="LiveId" clId="{168F9A66-723D-4E9C-A979-B538A12F581F}" dt="2022-12-07T10:27:48.394" v="1188"/>
          <ac:spMkLst>
            <pc:docMk/>
            <pc:sldMk cId="2978891187" sldId="586"/>
            <ac:spMk id="41" creationId="{6431E206-CDC7-85E1-A490-A23DA085C6F9}"/>
          </ac:spMkLst>
        </pc:spChg>
        <pc:spChg chg="mod">
          <ac:chgData name="Ngo Truong" userId="174678ccbbb96248" providerId="LiveId" clId="{168F9A66-723D-4E9C-A979-B538A12F581F}" dt="2022-12-07T10:27:48.394" v="1188"/>
          <ac:spMkLst>
            <pc:docMk/>
            <pc:sldMk cId="2978891187" sldId="586"/>
            <ac:spMk id="42" creationId="{D8486251-31FC-B886-C94E-A57548D23F0A}"/>
          </ac:spMkLst>
        </pc:spChg>
        <pc:spChg chg="mod">
          <ac:chgData name="Ngo Truong" userId="174678ccbbb96248" providerId="LiveId" clId="{168F9A66-723D-4E9C-A979-B538A12F581F}" dt="2022-12-07T10:27:48.394" v="1188"/>
          <ac:spMkLst>
            <pc:docMk/>
            <pc:sldMk cId="2978891187" sldId="586"/>
            <ac:spMk id="44" creationId="{DA646916-6F0A-7B3F-BBCF-DBE188E11B80}"/>
          </ac:spMkLst>
        </pc:spChg>
        <pc:spChg chg="mod">
          <ac:chgData name="Ngo Truong" userId="174678ccbbb96248" providerId="LiveId" clId="{168F9A66-723D-4E9C-A979-B538A12F581F}" dt="2022-12-07T10:27:48.394" v="1188"/>
          <ac:spMkLst>
            <pc:docMk/>
            <pc:sldMk cId="2978891187" sldId="586"/>
            <ac:spMk id="45" creationId="{AD52AE4C-6B8F-E333-B122-A62B5A35F0E9}"/>
          </ac:spMkLst>
        </pc:spChg>
        <pc:spChg chg="mod">
          <ac:chgData name="Ngo Truong" userId="174678ccbbb96248" providerId="LiveId" clId="{168F9A66-723D-4E9C-A979-B538A12F581F}" dt="2022-12-07T10:27:54.685" v="1190"/>
          <ac:spMkLst>
            <pc:docMk/>
            <pc:sldMk cId="2978891187" sldId="586"/>
            <ac:spMk id="47" creationId="{595BAD2D-9C95-A286-C310-C6AB09703704}"/>
          </ac:spMkLst>
        </pc:spChg>
        <pc:spChg chg="mod">
          <ac:chgData name="Ngo Truong" userId="174678ccbbb96248" providerId="LiveId" clId="{168F9A66-723D-4E9C-A979-B538A12F581F}" dt="2022-12-07T10:27:54.685" v="1190"/>
          <ac:spMkLst>
            <pc:docMk/>
            <pc:sldMk cId="2978891187" sldId="586"/>
            <ac:spMk id="48" creationId="{0511B22E-BB5F-1235-93C0-E37541F51C5F}"/>
          </ac:spMkLst>
        </pc:spChg>
        <pc:spChg chg="mod">
          <ac:chgData name="Ngo Truong" userId="174678ccbbb96248" providerId="LiveId" clId="{168F9A66-723D-4E9C-A979-B538A12F581F}" dt="2022-12-07T10:27:54.685" v="1190"/>
          <ac:spMkLst>
            <pc:docMk/>
            <pc:sldMk cId="2978891187" sldId="586"/>
            <ac:spMk id="50" creationId="{D2054DE8-4D12-E587-FEA2-BDA79F3767C7}"/>
          </ac:spMkLst>
        </pc:spChg>
        <pc:spChg chg="mod">
          <ac:chgData name="Ngo Truong" userId="174678ccbbb96248" providerId="LiveId" clId="{168F9A66-723D-4E9C-A979-B538A12F581F}" dt="2022-12-07T10:27:54.685" v="1190"/>
          <ac:spMkLst>
            <pc:docMk/>
            <pc:sldMk cId="2978891187" sldId="586"/>
            <ac:spMk id="51" creationId="{A7CD5555-7A17-8145-A423-6F679A732EA8}"/>
          </ac:spMkLst>
        </pc:spChg>
        <pc:spChg chg="mod">
          <ac:chgData name="Ngo Truong" userId="174678ccbbb96248" providerId="LiveId" clId="{168F9A66-723D-4E9C-A979-B538A12F581F}" dt="2022-12-07T10:30:35.678" v="1219"/>
          <ac:spMkLst>
            <pc:docMk/>
            <pc:sldMk cId="2978891187" sldId="586"/>
            <ac:spMk id="53" creationId="{0A3B1B6E-C427-EFF8-044C-8D71B5D20160}"/>
          </ac:spMkLst>
        </pc:spChg>
        <pc:spChg chg="mod">
          <ac:chgData name="Ngo Truong" userId="174678ccbbb96248" providerId="LiveId" clId="{168F9A66-723D-4E9C-A979-B538A12F581F}" dt="2022-12-07T10:34:44.928" v="1276" actId="1035"/>
          <ac:spMkLst>
            <pc:docMk/>
            <pc:sldMk cId="2978891187" sldId="586"/>
            <ac:spMk id="54" creationId="{C73B6442-238F-AB6D-2C47-38FD9B52E0FD}"/>
          </ac:spMkLst>
        </pc:spChg>
        <pc:spChg chg="mod">
          <ac:chgData name="Ngo Truong" userId="174678ccbbb96248" providerId="LiveId" clId="{168F9A66-723D-4E9C-A979-B538A12F581F}" dt="2022-12-07T10:30:35.678" v="1219"/>
          <ac:spMkLst>
            <pc:docMk/>
            <pc:sldMk cId="2978891187" sldId="586"/>
            <ac:spMk id="56" creationId="{AAC29351-78B9-C12C-6438-551802C5E6B3}"/>
          </ac:spMkLst>
        </pc:spChg>
        <pc:spChg chg="mod">
          <ac:chgData name="Ngo Truong" userId="174678ccbbb96248" providerId="LiveId" clId="{168F9A66-723D-4E9C-A979-B538A12F581F}" dt="2022-12-07T10:30:46.989" v="1222" actId="20577"/>
          <ac:spMkLst>
            <pc:docMk/>
            <pc:sldMk cId="2978891187" sldId="586"/>
            <ac:spMk id="57" creationId="{96C33DE8-F7BC-1544-524C-496E0EE3B688}"/>
          </ac:spMkLst>
        </pc:spChg>
        <pc:spChg chg="mod">
          <ac:chgData name="Ngo Truong" userId="174678ccbbb96248" providerId="LiveId" clId="{168F9A66-723D-4E9C-A979-B538A12F581F}" dt="2022-12-07T10:33:45.609" v="1254" actId="1076"/>
          <ac:spMkLst>
            <pc:docMk/>
            <pc:sldMk cId="2978891187" sldId="586"/>
            <ac:spMk id="59" creationId="{8F563F03-D40D-975A-EB35-B89B6C570317}"/>
          </ac:spMkLst>
        </pc:spChg>
        <pc:spChg chg="mod">
          <ac:chgData name="Ngo Truong" userId="174678ccbbb96248" providerId="LiveId" clId="{168F9A66-723D-4E9C-A979-B538A12F581F}" dt="2022-12-07T10:33:12.346" v="1245" actId="1038"/>
          <ac:spMkLst>
            <pc:docMk/>
            <pc:sldMk cId="2978891187" sldId="586"/>
            <ac:spMk id="60" creationId="{13B36950-F966-725D-AAE5-88D329295AE7}"/>
          </ac:spMkLst>
        </pc:spChg>
        <pc:spChg chg="mod">
          <ac:chgData name="Ngo Truong" userId="174678ccbbb96248" providerId="LiveId" clId="{168F9A66-723D-4E9C-A979-B538A12F581F}" dt="2022-12-07T10:32:37.348" v="1235"/>
          <ac:spMkLst>
            <pc:docMk/>
            <pc:sldMk cId="2978891187" sldId="586"/>
            <ac:spMk id="62" creationId="{BD1C3E74-FD8F-F7E0-6B96-07A6CAF05997}"/>
          </ac:spMkLst>
        </pc:spChg>
        <pc:spChg chg="mod">
          <ac:chgData name="Ngo Truong" userId="174678ccbbb96248" providerId="LiveId" clId="{168F9A66-723D-4E9C-A979-B538A12F581F}" dt="2022-12-07T10:32:43.689" v="1237" actId="20577"/>
          <ac:spMkLst>
            <pc:docMk/>
            <pc:sldMk cId="2978891187" sldId="586"/>
            <ac:spMk id="63" creationId="{DE25FC5E-3B33-1A06-C2AA-33FBF4085167}"/>
          </ac:spMkLst>
        </pc:spChg>
        <pc:spChg chg="mod">
          <ac:chgData name="Ngo Truong" userId="174678ccbbb96248" providerId="LiveId" clId="{168F9A66-723D-4E9C-A979-B538A12F581F}" dt="2022-12-07T10:35:41.698" v="1289" actId="1037"/>
          <ac:spMkLst>
            <pc:docMk/>
            <pc:sldMk cId="2978891187" sldId="586"/>
            <ac:spMk id="65" creationId="{14CFDDC1-3210-41A6-FCD3-7F77D83AE0F3}"/>
          </ac:spMkLst>
        </pc:spChg>
        <pc:spChg chg="mod">
          <ac:chgData name="Ngo Truong" userId="174678ccbbb96248" providerId="LiveId" clId="{168F9A66-723D-4E9C-A979-B538A12F581F}" dt="2022-12-07T10:35:51.802" v="1323" actId="1036"/>
          <ac:spMkLst>
            <pc:docMk/>
            <pc:sldMk cId="2978891187" sldId="586"/>
            <ac:spMk id="66" creationId="{FB14D1CB-436E-E51F-1FCD-0A13500C8F1D}"/>
          </ac:spMkLst>
        </pc:spChg>
        <pc:spChg chg="mod">
          <ac:chgData name="Ngo Truong" userId="174678ccbbb96248" providerId="LiveId" clId="{168F9A66-723D-4E9C-A979-B538A12F581F}" dt="2022-12-07T10:35:29.121" v="1283"/>
          <ac:spMkLst>
            <pc:docMk/>
            <pc:sldMk cId="2978891187" sldId="586"/>
            <ac:spMk id="68" creationId="{F67C0647-BB07-FDEB-636A-130182149F45}"/>
          </ac:spMkLst>
        </pc:spChg>
        <pc:spChg chg="mod">
          <ac:chgData name="Ngo Truong" userId="174678ccbbb96248" providerId="LiveId" clId="{168F9A66-723D-4E9C-A979-B538A12F581F}" dt="2022-12-07T10:35:29.121" v="1283"/>
          <ac:spMkLst>
            <pc:docMk/>
            <pc:sldMk cId="2978891187" sldId="586"/>
            <ac:spMk id="69" creationId="{CA4B1FBF-B8D1-F749-8D3F-8A7353994C3D}"/>
          </ac:spMkLst>
        </pc:spChg>
        <pc:spChg chg="mod">
          <ac:chgData name="Ngo Truong" userId="174678ccbbb96248" providerId="LiveId" clId="{168F9A66-723D-4E9C-A979-B538A12F581F}" dt="2022-12-07T10:36:22.059" v="1329"/>
          <ac:spMkLst>
            <pc:docMk/>
            <pc:sldMk cId="2978891187" sldId="586"/>
            <ac:spMk id="71" creationId="{DC27CE71-C0A0-00DD-B325-43C90524CA2B}"/>
          </ac:spMkLst>
        </pc:spChg>
        <pc:spChg chg="mod">
          <ac:chgData name="Ngo Truong" userId="174678ccbbb96248" providerId="LiveId" clId="{168F9A66-723D-4E9C-A979-B538A12F581F}" dt="2022-12-07T10:36:29.134" v="1332" actId="20577"/>
          <ac:spMkLst>
            <pc:docMk/>
            <pc:sldMk cId="2978891187" sldId="586"/>
            <ac:spMk id="72" creationId="{DD5DCA61-CB90-79B7-B179-12989C765429}"/>
          </ac:spMkLst>
        </pc:spChg>
        <pc:spChg chg="mod">
          <ac:chgData name="Ngo Truong" userId="174678ccbbb96248" providerId="LiveId" clId="{168F9A66-723D-4E9C-A979-B538A12F581F}" dt="2022-12-07T10:36:22.059" v="1329"/>
          <ac:spMkLst>
            <pc:docMk/>
            <pc:sldMk cId="2978891187" sldId="586"/>
            <ac:spMk id="74" creationId="{324504E5-C140-A21D-21C7-F7AF67FAE83F}"/>
          </ac:spMkLst>
        </pc:spChg>
        <pc:spChg chg="mod">
          <ac:chgData name="Ngo Truong" userId="174678ccbbb96248" providerId="LiveId" clId="{168F9A66-723D-4E9C-A979-B538A12F581F}" dt="2022-12-07T10:36:22.059" v="1329"/>
          <ac:spMkLst>
            <pc:docMk/>
            <pc:sldMk cId="2978891187" sldId="586"/>
            <ac:spMk id="75" creationId="{4C9CCA3C-C8C2-7866-0C84-FE101589E298}"/>
          </ac:spMkLst>
        </pc:spChg>
        <pc:grpChg chg="mod">
          <ac:chgData name="Ngo Truong" userId="174678ccbbb96248" providerId="LiveId" clId="{168F9A66-723D-4E9C-A979-B538A12F581F}" dt="2022-12-07T10:37:20.957" v="1334" actId="164"/>
          <ac:grpSpMkLst>
            <pc:docMk/>
            <pc:sldMk cId="2978891187" sldId="586"/>
            <ac:grpSpMk id="3" creationId="{42A20CF6-C587-0C0D-B4CD-FF8A271F7A58}"/>
          </ac:grpSpMkLst>
        </pc:grpChg>
        <pc:grpChg chg="mod">
          <ac:chgData name="Ngo Truong" userId="174678ccbbb96248" providerId="LiveId" clId="{168F9A66-723D-4E9C-A979-B538A12F581F}" dt="2022-12-07T10:36:49.787" v="1333" actId="207"/>
          <ac:grpSpMkLst>
            <pc:docMk/>
            <pc:sldMk cId="2978891187" sldId="586"/>
            <ac:grpSpMk id="6" creationId="{71EA0756-B40A-D2CD-B29C-2B50F1DD5A8D}"/>
          </ac:grpSpMkLst>
        </pc:grpChg>
        <pc:grpChg chg="add del mod">
          <ac:chgData name="Ngo Truong" userId="174678ccbbb96248" providerId="LiveId" clId="{168F9A66-723D-4E9C-A979-B538A12F581F}" dt="2022-12-07T10:24:57.777" v="1169"/>
          <ac:grpSpMkLst>
            <pc:docMk/>
            <pc:sldMk cId="2978891187" sldId="586"/>
            <ac:grpSpMk id="9" creationId="{0D16D8B0-A992-E829-0405-B1B4688C3B60}"/>
          </ac:grpSpMkLst>
        </pc:grpChg>
        <pc:grpChg chg="add mod">
          <ac:chgData name="Ngo Truong" userId="174678ccbbb96248" providerId="LiveId" clId="{168F9A66-723D-4E9C-A979-B538A12F581F}" dt="2022-12-07T10:37:20.957" v="1334" actId="164"/>
          <ac:grpSpMkLst>
            <pc:docMk/>
            <pc:sldMk cId="2978891187" sldId="586"/>
            <ac:grpSpMk id="28" creationId="{D882D126-E7C2-FA99-BCB5-80EC28B346A5}"/>
          </ac:grpSpMkLst>
        </pc:grpChg>
        <pc:grpChg chg="mod">
          <ac:chgData name="Ngo Truong" userId="174678ccbbb96248" providerId="LiveId" clId="{168F9A66-723D-4E9C-A979-B538A12F581F}" dt="2022-12-07T10:25:25.219" v="1170"/>
          <ac:grpSpMkLst>
            <pc:docMk/>
            <pc:sldMk cId="2978891187" sldId="586"/>
            <ac:grpSpMk id="31" creationId="{BB046578-DB17-0DF0-8D87-8CC2989C956D}"/>
          </ac:grpSpMkLst>
        </pc:grpChg>
        <pc:grpChg chg="add mod">
          <ac:chgData name="Ngo Truong" userId="174678ccbbb96248" providerId="LiveId" clId="{168F9A66-723D-4E9C-A979-B538A12F581F}" dt="2022-12-07T10:37:20.957" v="1334" actId="164"/>
          <ac:grpSpMkLst>
            <pc:docMk/>
            <pc:sldMk cId="2978891187" sldId="586"/>
            <ac:grpSpMk id="34" creationId="{F8EF3F0B-F20A-C820-7F6D-9974190BB515}"/>
          </ac:grpSpMkLst>
        </pc:grpChg>
        <pc:grpChg chg="mod">
          <ac:chgData name="Ngo Truong" userId="174678ccbbb96248" providerId="LiveId" clId="{168F9A66-723D-4E9C-A979-B538A12F581F}" dt="2022-12-07T10:29:18.880" v="1203"/>
          <ac:grpSpMkLst>
            <pc:docMk/>
            <pc:sldMk cId="2978891187" sldId="586"/>
            <ac:grpSpMk id="37" creationId="{2CDEBC2E-9ED4-3402-5A04-E6959DEC9F1C}"/>
          </ac:grpSpMkLst>
        </pc:grpChg>
        <pc:grpChg chg="add del mod">
          <ac:chgData name="Ngo Truong" userId="174678ccbbb96248" providerId="LiveId" clId="{168F9A66-723D-4E9C-A979-B538A12F581F}" dt="2022-12-07T10:30:27.700" v="1217" actId="478"/>
          <ac:grpSpMkLst>
            <pc:docMk/>
            <pc:sldMk cId="2978891187" sldId="586"/>
            <ac:grpSpMk id="40" creationId="{04DE0F3E-BAAF-85A9-ECC1-7DDF9BA57C81}"/>
          </ac:grpSpMkLst>
        </pc:grpChg>
        <pc:grpChg chg="mod">
          <ac:chgData name="Ngo Truong" userId="174678ccbbb96248" providerId="LiveId" clId="{168F9A66-723D-4E9C-A979-B538A12F581F}" dt="2022-12-07T10:27:48.394" v="1188"/>
          <ac:grpSpMkLst>
            <pc:docMk/>
            <pc:sldMk cId="2978891187" sldId="586"/>
            <ac:grpSpMk id="43" creationId="{2750EEF3-02D7-0233-B5AA-DAFDF88167B2}"/>
          </ac:grpSpMkLst>
        </pc:grpChg>
        <pc:grpChg chg="add del mod">
          <ac:chgData name="Ngo Truong" userId="174678ccbbb96248" providerId="LiveId" clId="{168F9A66-723D-4E9C-A979-B538A12F581F}" dt="2022-12-07T10:30:28.909" v="1218" actId="478"/>
          <ac:grpSpMkLst>
            <pc:docMk/>
            <pc:sldMk cId="2978891187" sldId="586"/>
            <ac:grpSpMk id="46" creationId="{260DF0A7-7CEE-42CA-6774-2ADBEBA05412}"/>
          </ac:grpSpMkLst>
        </pc:grpChg>
        <pc:grpChg chg="mod">
          <ac:chgData name="Ngo Truong" userId="174678ccbbb96248" providerId="LiveId" clId="{168F9A66-723D-4E9C-A979-B538A12F581F}" dt="2022-12-07T10:27:54.685" v="1190"/>
          <ac:grpSpMkLst>
            <pc:docMk/>
            <pc:sldMk cId="2978891187" sldId="586"/>
            <ac:grpSpMk id="49" creationId="{F0AF8D26-E93B-AE4C-6235-366AE06128C2}"/>
          </ac:grpSpMkLst>
        </pc:grpChg>
        <pc:grpChg chg="add mod">
          <ac:chgData name="Ngo Truong" userId="174678ccbbb96248" providerId="LiveId" clId="{168F9A66-723D-4E9C-A979-B538A12F581F}" dt="2022-12-07T10:37:20.957" v="1334" actId="164"/>
          <ac:grpSpMkLst>
            <pc:docMk/>
            <pc:sldMk cId="2978891187" sldId="586"/>
            <ac:grpSpMk id="52" creationId="{B3E00901-B207-64B6-5EC0-5F4C423A1EF5}"/>
          </ac:grpSpMkLst>
        </pc:grpChg>
        <pc:grpChg chg="mod">
          <ac:chgData name="Ngo Truong" userId="174678ccbbb96248" providerId="LiveId" clId="{168F9A66-723D-4E9C-A979-B538A12F581F}" dt="2022-12-07T10:30:35.678" v="1219"/>
          <ac:grpSpMkLst>
            <pc:docMk/>
            <pc:sldMk cId="2978891187" sldId="586"/>
            <ac:grpSpMk id="55" creationId="{5A5FA90D-42DE-6E1B-02CE-6627813FA4D0}"/>
          </ac:grpSpMkLst>
        </pc:grpChg>
        <pc:grpChg chg="add mod">
          <ac:chgData name="Ngo Truong" userId="174678ccbbb96248" providerId="LiveId" clId="{168F9A66-723D-4E9C-A979-B538A12F581F}" dt="2022-12-07T10:37:20.957" v="1334" actId="164"/>
          <ac:grpSpMkLst>
            <pc:docMk/>
            <pc:sldMk cId="2978891187" sldId="586"/>
            <ac:grpSpMk id="58" creationId="{4A9D8E18-E04A-42ED-E22F-E3A3C46510F5}"/>
          </ac:grpSpMkLst>
        </pc:grpChg>
        <pc:grpChg chg="mod">
          <ac:chgData name="Ngo Truong" userId="174678ccbbb96248" providerId="LiveId" clId="{168F9A66-723D-4E9C-A979-B538A12F581F}" dt="2022-12-07T10:32:37.348" v="1235"/>
          <ac:grpSpMkLst>
            <pc:docMk/>
            <pc:sldMk cId="2978891187" sldId="586"/>
            <ac:grpSpMk id="61" creationId="{31B45755-D494-4CCA-2367-D0C3DB62FBA6}"/>
          </ac:grpSpMkLst>
        </pc:grpChg>
        <pc:grpChg chg="add mod">
          <ac:chgData name="Ngo Truong" userId="174678ccbbb96248" providerId="LiveId" clId="{168F9A66-723D-4E9C-A979-B538A12F581F}" dt="2022-12-07T10:37:20.957" v="1334" actId="164"/>
          <ac:grpSpMkLst>
            <pc:docMk/>
            <pc:sldMk cId="2978891187" sldId="586"/>
            <ac:grpSpMk id="64" creationId="{7541207F-BA43-5931-872D-F5DFC54805FA}"/>
          </ac:grpSpMkLst>
        </pc:grpChg>
        <pc:grpChg chg="mod">
          <ac:chgData name="Ngo Truong" userId="174678ccbbb96248" providerId="LiveId" clId="{168F9A66-723D-4E9C-A979-B538A12F581F}" dt="2022-12-07T10:35:29.121" v="1283"/>
          <ac:grpSpMkLst>
            <pc:docMk/>
            <pc:sldMk cId="2978891187" sldId="586"/>
            <ac:grpSpMk id="67" creationId="{90F22CB9-E71B-34B5-677D-F95E1E87B92B}"/>
          </ac:grpSpMkLst>
        </pc:grpChg>
        <pc:grpChg chg="add mod">
          <ac:chgData name="Ngo Truong" userId="174678ccbbb96248" providerId="LiveId" clId="{168F9A66-723D-4E9C-A979-B538A12F581F}" dt="2022-12-07T10:37:20.957" v="1334" actId="164"/>
          <ac:grpSpMkLst>
            <pc:docMk/>
            <pc:sldMk cId="2978891187" sldId="586"/>
            <ac:grpSpMk id="70" creationId="{65A7F450-1DEC-E9D7-2339-730A275405BE}"/>
          </ac:grpSpMkLst>
        </pc:grpChg>
        <pc:grpChg chg="mod">
          <ac:chgData name="Ngo Truong" userId="174678ccbbb96248" providerId="LiveId" clId="{168F9A66-723D-4E9C-A979-B538A12F581F}" dt="2022-12-07T10:36:22.059" v="1329"/>
          <ac:grpSpMkLst>
            <pc:docMk/>
            <pc:sldMk cId="2978891187" sldId="586"/>
            <ac:grpSpMk id="73" creationId="{ED6F1886-92F3-EC11-F5BC-871C33A515DA}"/>
          </ac:grpSpMkLst>
        </pc:grpChg>
        <pc:grpChg chg="add mod">
          <ac:chgData name="Ngo Truong" userId="174678ccbbb96248" providerId="LiveId" clId="{168F9A66-723D-4E9C-A979-B538A12F581F}" dt="2022-12-07T10:37:20.957" v="1334" actId="164"/>
          <ac:grpSpMkLst>
            <pc:docMk/>
            <pc:sldMk cId="2978891187" sldId="586"/>
            <ac:grpSpMk id="76" creationId="{BF08083C-ABE4-CD57-0162-D05A84ADEA31}"/>
          </ac:grpSpMkLst>
        </pc:grpChg>
        <pc:picChg chg="del">
          <ac:chgData name="Ngo Truong" userId="174678ccbbb96248" providerId="LiveId" clId="{168F9A66-723D-4E9C-A979-B538A12F581F}" dt="2022-12-07T10:24:29.131" v="1167" actId="478"/>
          <ac:picMkLst>
            <pc:docMk/>
            <pc:sldMk cId="2978891187" sldId="586"/>
            <ac:picMk id="2" creationId="{386F4A96-DBC8-11DC-0B2D-D81DD5D7727E}"/>
          </ac:picMkLst>
        </pc:picChg>
      </pc:sldChg>
      <pc:sldChg chg="addSp delSp modSp mod modAnim">
        <pc:chgData name="Ngo Truong" userId="174678ccbbb96248" providerId="LiveId" clId="{168F9A66-723D-4E9C-A979-B538A12F581F}" dt="2022-12-08T00:52:21.257" v="2507" actId="20577"/>
        <pc:sldMkLst>
          <pc:docMk/>
          <pc:sldMk cId="3127391427" sldId="587"/>
        </pc:sldMkLst>
        <pc:spChg chg="mod">
          <ac:chgData name="Ngo Truong" userId="174678ccbbb96248" providerId="LiveId" clId="{168F9A66-723D-4E9C-A979-B538A12F581F}" dt="2022-12-08T00:47:50.223" v="2419" actId="20577"/>
          <ac:spMkLst>
            <pc:docMk/>
            <pc:sldMk cId="3127391427" sldId="587"/>
            <ac:spMk id="3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30.320" v="2260" actId="207"/>
          <ac:spMkLst>
            <pc:docMk/>
            <pc:sldMk cId="3127391427" sldId="587"/>
            <ac:spMk id="5" creationId="{155F7848-70A3-1DB6-AD63-E221B566A8B7}"/>
          </ac:spMkLst>
        </pc:spChg>
        <pc:spChg chg="mod">
          <ac:chgData name="Ngo Truong" userId="174678ccbbb96248" providerId="LiveId" clId="{168F9A66-723D-4E9C-A979-B538A12F581F}" dt="2022-12-07T11:37:21.127" v="2259" actId="14100"/>
          <ac:spMkLst>
            <pc:docMk/>
            <pc:sldMk cId="3127391427" sldId="587"/>
            <ac:spMk id="6" creationId="{1DFC5386-BFF3-80A9-C7E5-489C5173AC59}"/>
          </ac:spMkLst>
        </pc:spChg>
        <pc:spChg chg="del mod">
          <ac:chgData name="Ngo Truong" userId="174678ccbbb96248" providerId="LiveId" clId="{168F9A66-723D-4E9C-A979-B538A12F581F}" dt="2022-12-07T11:37:07.567" v="2255" actId="478"/>
          <ac:spMkLst>
            <pc:docMk/>
            <pc:sldMk cId="3127391427" sldId="587"/>
            <ac:spMk id="8" creationId="{295C4967-CF16-CA35-CD44-3C8E16D3065A}"/>
          </ac:spMkLst>
        </pc:spChg>
        <pc:spChg chg="del mod">
          <ac:chgData name="Ngo Truong" userId="174678ccbbb96248" providerId="LiveId" clId="{168F9A66-723D-4E9C-A979-B538A12F581F}" dt="2022-12-07T11:37:05.536" v="2254" actId="478"/>
          <ac:spMkLst>
            <pc:docMk/>
            <pc:sldMk cId="3127391427" sldId="587"/>
            <ac:spMk id="9" creationId="{48E7A843-CBAE-A90E-0ACF-87C6C01F6439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17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18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19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2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2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3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39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40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41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42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43" creationId="{00000000-0000-0000-0000-000000000000}"/>
          </ac:spMkLst>
        </pc:spChg>
        <pc:spChg chg="mod">
          <ac:chgData name="Ngo Truong" userId="174678ccbbb96248" providerId="LiveId" clId="{168F9A66-723D-4E9C-A979-B538A12F581F}" dt="2022-12-07T11:37:03.769" v="2253" actId="1076"/>
          <ac:spMkLst>
            <pc:docMk/>
            <pc:sldMk cId="3127391427" sldId="587"/>
            <ac:spMk id="44" creationId="{00000000-0000-0000-0000-000000000000}"/>
          </ac:spMkLst>
        </pc:spChg>
        <pc:spChg chg="mod">
          <ac:chgData name="Ngo Truong" userId="174678ccbbb96248" providerId="LiveId" clId="{168F9A66-723D-4E9C-A979-B538A12F581F}" dt="2022-12-08T00:52:21.257" v="2507" actId="20577"/>
          <ac:spMkLst>
            <pc:docMk/>
            <pc:sldMk cId="3127391427" sldId="587"/>
            <ac:spMk id="46" creationId="{00000000-0000-0000-0000-000000000000}"/>
          </ac:spMkLst>
        </pc:spChg>
        <pc:grpChg chg="add mod">
          <ac:chgData name="Ngo Truong" userId="174678ccbbb96248" providerId="LiveId" clId="{168F9A66-723D-4E9C-A979-B538A12F581F}" dt="2022-12-07T11:37:03.769" v="2253" actId="1076"/>
          <ac:grpSpMkLst>
            <pc:docMk/>
            <pc:sldMk cId="3127391427" sldId="587"/>
            <ac:grpSpMk id="2" creationId="{02242C4C-BF6D-C490-4AE2-153BBB7D82B8}"/>
          </ac:grpSpMkLst>
        </pc:grpChg>
        <pc:grpChg chg="mod">
          <ac:chgData name="Ngo Truong" userId="174678ccbbb96248" providerId="LiveId" clId="{168F9A66-723D-4E9C-A979-B538A12F581F}" dt="2022-12-07T11:37:03.769" v="2253" actId="1076"/>
          <ac:grpSpMkLst>
            <pc:docMk/>
            <pc:sldMk cId="3127391427" sldId="587"/>
            <ac:grpSpMk id="4" creationId="{00000000-0000-0000-0000-000000000000}"/>
          </ac:grpSpMkLst>
        </pc:grpChg>
        <pc:grpChg chg="del mod">
          <ac:chgData name="Ngo Truong" userId="174678ccbbb96248" providerId="LiveId" clId="{168F9A66-723D-4E9C-A979-B538A12F581F}" dt="2022-12-07T11:37:05.536" v="2254" actId="478"/>
          <ac:grpSpMkLst>
            <pc:docMk/>
            <pc:sldMk cId="3127391427" sldId="587"/>
            <ac:grpSpMk id="7" creationId="{AB042CF4-500E-840D-FEB0-42A2467DE9B0}"/>
          </ac:grpSpMkLst>
        </pc:grpChg>
        <pc:grpChg chg="add mod">
          <ac:chgData name="Ngo Truong" userId="174678ccbbb96248" providerId="LiveId" clId="{168F9A66-723D-4E9C-A979-B538A12F581F}" dt="2022-12-07T11:37:03.769" v="2253" actId="1076"/>
          <ac:grpSpMkLst>
            <pc:docMk/>
            <pc:sldMk cId="3127391427" sldId="587"/>
            <ac:grpSpMk id="10" creationId="{C50D2F7F-A703-A732-4C79-9C9A3B78900E}"/>
          </ac:grpSpMkLst>
        </pc:grpChg>
        <pc:picChg chg="mod">
          <ac:chgData name="Ngo Truong" userId="174678ccbbb96248" providerId="LiveId" clId="{168F9A66-723D-4E9C-A979-B538A12F581F}" dt="2022-12-07T11:37:03.769" v="2253" actId="1076"/>
          <ac:picMkLst>
            <pc:docMk/>
            <pc:sldMk cId="3127391427" sldId="587"/>
            <ac:picMk id="16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7:03.769" v="2253" actId="1076"/>
          <ac:picMkLst>
            <pc:docMk/>
            <pc:sldMk cId="3127391427" sldId="587"/>
            <ac:picMk id="23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7:03.769" v="2253" actId="1076"/>
          <ac:picMkLst>
            <pc:docMk/>
            <pc:sldMk cId="3127391427" sldId="587"/>
            <ac:picMk id="25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7:03.769" v="2253" actId="1076"/>
          <ac:picMkLst>
            <pc:docMk/>
            <pc:sldMk cId="3127391427" sldId="587"/>
            <ac:picMk id="27" creationId="{00000000-0000-0000-0000-000000000000}"/>
          </ac:picMkLst>
        </pc:picChg>
        <pc:picChg chg="mod">
          <ac:chgData name="Ngo Truong" userId="174678ccbbb96248" providerId="LiveId" clId="{168F9A66-723D-4E9C-A979-B538A12F581F}" dt="2022-12-07T11:37:03.769" v="2253" actId="1076"/>
          <ac:picMkLst>
            <pc:docMk/>
            <pc:sldMk cId="3127391427" sldId="587"/>
            <ac:picMk id="29" creationId="{00000000-0000-0000-0000-000000000000}"/>
          </ac:picMkLst>
        </pc:picChg>
        <pc:cxnChg chg="mod">
          <ac:chgData name="Ngo Truong" userId="174678ccbbb96248" providerId="LiveId" clId="{168F9A66-723D-4E9C-A979-B538A12F581F}" dt="2022-12-07T11:37:03.769" v="2253" actId="1076"/>
          <ac:cxnSpMkLst>
            <pc:docMk/>
            <pc:sldMk cId="3127391427" sldId="587"/>
            <ac:cxnSpMk id="22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7:03.769" v="2253" actId="1076"/>
          <ac:cxnSpMkLst>
            <pc:docMk/>
            <pc:sldMk cId="3127391427" sldId="587"/>
            <ac:cxnSpMk id="24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7:03.769" v="2253" actId="1076"/>
          <ac:cxnSpMkLst>
            <pc:docMk/>
            <pc:sldMk cId="3127391427" sldId="587"/>
            <ac:cxnSpMk id="26" creationId="{00000000-0000-0000-0000-000000000000}"/>
          </ac:cxnSpMkLst>
        </pc:cxnChg>
        <pc:cxnChg chg="mod">
          <ac:chgData name="Ngo Truong" userId="174678ccbbb96248" providerId="LiveId" clId="{168F9A66-723D-4E9C-A979-B538A12F581F}" dt="2022-12-07T11:37:03.769" v="2253" actId="1076"/>
          <ac:cxnSpMkLst>
            <pc:docMk/>
            <pc:sldMk cId="3127391427" sldId="587"/>
            <ac:cxnSpMk id="28" creationId="{00000000-0000-0000-0000-000000000000}"/>
          </ac:cxnSpMkLst>
        </pc:cxnChg>
      </pc:sldChg>
      <pc:sldChg chg="addSp delSp modSp mod delAnim modAnim">
        <pc:chgData name="Ngo Truong" userId="174678ccbbb96248" providerId="LiveId" clId="{168F9A66-723D-4E9C-A979-B538A12F581F}" dt="2022-12-08T01:36:02.865" v="3073" actId="164"/>
        <pc:sldMkLst>
          <pc:docMk/>
          <pc:sldMk cId="333888746" sldId="588"/>
        </pc:sldMkLst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4" creationId="{CD8434A8-4747-00D0-11F0-3E269748AA73}"/>
          </ac:spMkLst>
        </pc:spChg>
        <pc:spChg chg="mod">
          <ac:chgData name="Ngo Truong" userId="174678ccbbb96248" providerId="LiveId" clId="{168F9A66-723D-4E9C-A979-B538A12F581F}" dt="2022-12-07T11:00:07.201" v="1650" actId="255"/>
          <ac:spMkLst>
            <pc:docMk/>
            <pc:sldMk cId="333888746" sldId="588"/>
            <ac:spMk id="5" creationId="{94047357-11C4-58D3-007E-2239DD545218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7" creationId="{77411F77-9D70-03F0-1222-9AA30917F35C}"/>
          </ac:spMkLst>
        </pc:spChg>
        <pc:spChg chg="mod">
          <ac:chgData name="Ngo Truong" userId="174678ccbbb96248" providerId="LiveId" clId="{168F9A66-723D-4E9C-A979-B538A12F581F}" dt="2022-12-07T11:01:00.918" v="1680" actId="1036"/>
          <ac:spMkLst>
            <pc:docMk/>
            <pc:sldMk cId="333888746" sldId="588"/>
            <ac:spMk id="8" creationId="{FCD5372D-D99C-86DB-D96C-21A09B93A4CD}"/>
          </ac:spMkLst>
        </pc:spChg>
        <pc:spChg chg="mod">
          <ac:chgData name="Ngo Truong" userId="174678ccbbb96248" providerId="LiveId" clId="{168F9A66-723D-4E9C-A979-B538A12F581F}" dt="2022-12-07T10:59:11.653" v="1640"/>
          <ac:spMkLst>
            <pc:docMk/>
            <pc:sldMk cId="333888746" sldId="588"/>
            <ac:spMk id="9" creationId="{70336D11-3064-C31B-B274-3435EE43D09A}"/>
          </ac:spMkLst>
        </pc:spChg>
        <pc:spChg chg="mod">
          <ac:chgData name="Ngo Truong" userId="174678ccbbb96248" providerId="LiveId" clId="{168F9A66-723D-4E9C-A979-B538A12F581F}" dt="2022-12-07T11:00:18.153" v="1652" actId="20577"/>
          <ac:spMkLst>
            <pc:docMk/>
            <pc:sldMk cId="333888746" sldId="588"/>
            <ac:spMk id="10" creationId="{AE0484A2-B4C2-7218-B231-1333F08482C1}"/>
          </ac:spMkLst>
        </pc:spChg>
        <pc:spChg chg="mod">
          <ac:chgData name="Ngo Truong" userId="174678ccbbb96248" providerId="LiveId" clId="{168F9A66-723D-4E9C-A979-B538A12F581F}" dt="2022-12-07T10:59:11.653" v="1640"/>
          <ac:spMkLst>
            <pc:docMk/>
            <pc:sldMk cId="333888746" sldId="588"/>
            <ac:spMk id="12" creationId="{57C27D8C-C25E-2260-3561-EF308628083F}"/>
          </ac:spMkLst>
        </pc:spChg>
        <pc:spChg chg="mod">
          <ac:chgData name="Ngo Truong" userId="174678ccbbb96248" providerId="LiveId" clId="{168F9A66-723D-4E9C-A979-B538A12F581F}" dt="2022-12-07T11:00:51.628" v="1668" actId="1037"/>
          <ac:spMkLst>
            <pc:docMk/>
            <pc:sldMk cId="333888746" sldId="588"/>
            <ac:spMk id="13" creationId="{0F01C15A-8B61-6ADE-A014-E89F7E247A6A}"/>
          </ac:spMkLst>
        </pc:spChg>
        <pc:spChg chg="mod">
          <ac:chgData name="Ngo Truong" userId="174678ccbbb96248" providerId="LiveId" clId="{168F9A66-723D-4E9C-A979-B538A12F581F}" dt="2022-12-07T11:37:50.859" v="2262"/>
          <ac:spMkLst>
            <pc:docMk/>
            <pc:sldMk cId="333888746" sldId="588"/>
            <ac:spMk id="16" creationId="{A193EAA9-628E-5D93-C478-7C758A267405}"/>
          </ac:spMkLst>
        </pc:spChg>
        <pc:spChg chg="mod">
          <ac:chgData name="Ngo Truong" userId="174678ccbbb96248" providerId="LiveId" clId="{168F9A66-723D-4E9C-A979-B538A12F581F}" dt="2022-12-07T11:37:50.859" v="2262"/>
          <ac:spMkLst>
            <pc:docMk/>
            <pc:sldMk cId="333888746" sldId="588"/>
            <ac:spMk id="17" creationId="{214DC4C0-B0BB-0B76-6C5B-C5D20A399232}"/>
          </ac:spMkLst>
        </pc:spChg>
        <pc:spChg chg="mod">
          <ac:chgData name="Ngo Truong" userId="174678ccbbb96248" providerId="LiveId" clId="{168F9A66-723D-4E9C-A979-B538A12F581F}" dt="2022-12-07T11:37:50.859" v="2262"/>
          <ac:spMkLst>
            <pc:docMk/>
            <pc:sldMk cId="333888746" sldId="588"/>
            <ac:spMk id="19" creationId="{4B930836-A237-F894-A7F7-225D8D7FE23A}"/>
          </ac:spMkLst>
        </pc:spChg>
        <pc:spChg chg="mod">
          <ac:chgData name="Ngo Truong" userId="174678ccbbb96248" providerId="LiveId" clId="{168F9A66-723D-4E9C-A979-B538A12F581F}" dt="2022-12-07T11:37:50.859" v="2262"/>
          <ac:spMkLst>
            <pc:docMk/>
            <pc:sldMk cId="333888746" sldId="588"/>
            <ac:spMk id="20" creationId="{11ABAA12-841F-5217-AC25-D63C1D8552A3}"/>
          </ac:spMkLst>
        </pc:spChg>
        <pc:spChg chg="mod">
          <ac:chgData name="Ngo Truong" userId="174678ccbbb96248" providerId="LiveId" clId="{168F9A66-723D-4E9C-A979-B538A12F581F}" dt="2022-12-07T11:41:38.358" v="2333"/>
          <ac:spMkLst>
            <pc:docMk/>
            <pc:sldMk cId="333888746" sldId="588"/>
            <ac:spMk id="22" creationId="{B7336929-0981-2A09-E7EF-D88757F20D78}"/>
          </ac:spMkLst>
        </pc:spChg>
        <pc:spChg chg="mod">
          <ac:chgData name="Ngo Truong" userId="174678ccbbb96248" providerId="LiveId" clId="{168F9A66-723D-4E9C-A979-B538A12F581F}" dt="2022-12-07T11:41:38.358" v="2333"/>
          <ac:spMkLst>
            <pc:docMk/>
            <pc:sldMk cId="333888746" sldId="588"/>
            <ac:spMk id="23" creationId="{CD977D6C-9CE6-9662-1BBA-FD0001E4D37F}"/>
          </ac:spMkLst>
        </pc:spChg>
        <pc:spChg chg="mod">
          <ac:chgData name="Ngo Truong" userId="174678ccbbb96248" providerId="LiveId" clId="{168F9A66-723D-4E9C-A979-B538A12F581F}" dt="2022-12-07T11:41:38.358" v="2333"/>
          <ac:spMkLst>
            <pc:docMk/>
            <pc:sldMk cId="333888746" sldId="588"/>
            <ac:spMk id="25" creationId="{4C1369EE-EF47-3E39-7A8A-DF330B3E0D24}"/>
          </ac:spMkLst>
        </pc:spChg>
        <pc:spChg chg="mod">
          <ac:chgData name="Ngo Truong" userId="174678ccbbb96248" providerId="LiveId" clId="{168F9A66-723D-4E9C-A979-B538A12F581F}" dt="2022-12-07T11:41:38.358" v="2333"/>
          <ac:spMkLst>
            <pc:docMk/>
            <pc:sldMk cId="333888746" sldId="588"/>
            <ac:spMk id="26" creationId="{B9446DDB-01EA-603A-B5B9-D46BC724A5FC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29" creationId="{5497FE4B-24A9-F3C1-F724-B58E1D607D8B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30" creationId="{BDF0A854-48A5-EA90-8408-78BA9942D5EF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32" creationId="{6CB79102-A431-2A35-F471-C88A643FBFFB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33" creationId="{A2DF3D76-E7C5-250C-5F8B-9B1F6CD27DC4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35" creationId="{B0353353-2541-8D1E-DE5C-62AC3B56FCF3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36" creationId="{2F6CB598-6FCE-07A3-C8E1-836FB30306E8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38" creationId="{4279F4A8-3D64-1F0C-484D-A5FF650B1922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39" creationId="{5898C7F5-34D7-E562-AD60-791686F3E2B6}"/>
          </ac:spMkLst>
        </pc:spChg>
        <pc:spChg chg="mod">
          <ac:chgData name="Ngo Truong" userId="174678ccbbb96248" providerId="LiveId" clId="{168F9A66-723D-4E9C-A979-B538A12F581F}" dt="2022-12-07T11:43:42.885" v="2341"/>
          <ac:spMkLst>
            <pc:docMk/>
            <pc:sldMk cId="333888746" sldId="588"/>
            <ac:spMk id="40" creationId="{5BF46605-DB98-E2E7-9937-2CFD7F1D8AF4}"/>
          </ac:spMkLst>
        </pc:spChg>
        <pc:spChg chg="mod">
          <ac:chgData name="Ngo Truong" userId="174678ccbbb96248" providerId="LiveId" clId="{168F9A66-723D-4E9C-A979-B538A12F581F}" dt="2022-12-08T00:50:41.853" v="2467" actId="20577"/>
          <ac:spMkLst>
            <pc:docMk/>
            <pc:sldMk cId="333888746" sldId="588"/>
            <ac:spMk id="41" creationId="{B76B623B-BB80-2E75-5400-AE7D344744F9}"/>
          </ac:spMkLst>
        </pc:spChg>
        <pc:spChg chg="mod">
          <ac:chgData name="Ngo Truong" userId="174678ccbbb96248" providerId="LiveId" clId="{168F9A66-723D-4E9C-A979-B538A12F581F}" dt="2022-12-07T11:43:42.885" v="2341"/>
          <ac:spMkLst>
            <pc:docMk/>
            <pc:sldMk cId="333888746" sldId="588"/>
            <ac:spMk id="43" creationId="{E7F47F9A-6DFD-2DB6-452A-10871FF32457}"/>
          </ac:spMkLst>
        </pc:spChg>
        <pc:spChg chg="mod">
          <ac:chgData name="Ngo Truong" userId="174678ccbbb96248" providerId="LiveId" clId="{168F9A66-723D-4E9C-A979-B538A12F581F}" dt="2022-12-07T11:43:42.885" v="2341"/>
          <ac:spMkLst>
            <pc:docMk/>
            <pc:sldMk cId="333888746" sldId="588"/>
            <ac:spMk id="44" creationId="{F686A0B4-E3B6-31C7-AFEC-36D0B9B03565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53" creationId="{0A3B1B6E-C427-EFF8-044C-8D71B5D20160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54" creationId="{C73B6442-238F-AB6D-2C47-38FD9B52E0FD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56" creationId="{AAC29351-78B9-C12C-6438-551802C5E6B3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57" creationId="{96C33DE8-F7BC-1544-524C-496E0EE3B688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59" creationId="{8F563F03-D40D-975A-EB35-B89B6C570317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60" creationId="{13B36950-F966-725D-AAE5-88D329295AE7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62" creationId="{BD1C3E74-FD8F-F7E0-6B96-07A6CAF05997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63" creationId="{DE25FC5E-3B33-1A06-C2AA-33FBF4085167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65" creationId="{14CFDDC1-3210-41A6-FCD3-7F77D83AE0F3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66" creationId="{FB14D1CB-436E-E51F-1FCD-0A13500C8F1D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68" creationId="{F67C0647-BB07-FDEB-636A-130182149F45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69" creationId="{CA4B1FBF-B8D1-F749-8D3F-8A7353994C3D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71" creationId="{DC27CE71-C0A0-00DD-B325-43C90524CA2B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72" creationId="{DD5DCA61-CB90-79B7-B179-12989C765429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74" creationId="{324504E5-C140-A21D-21C7-F7AF67FAE83F}"/>
          </ac:spMkLst>
        </pc:spChg>
        <pc:spChg chg="mod">
          <ac:chgData name="Ngo Truong" userId="174678ccbbb96248" providerId="LiveId" clId="{168F9A66-723D-4E9C-A979-B538A12F581F}" dt="2022-12-07T10:57:22.740" v="1609" actId="165"/>
          <ac:spMkLst>
            <pc:docMk/>
            <pc:sldMk cId="333888746" sldId="588"/>
            <ac:spMk id="75" creationId="{4C9CCA3C-C8C2-7866-0C84-FE101589E298}"/>
          </ac:spMkLst>
        </pc:spChg>
        <pc:grpChg chg="add mod">
          <ac:chgData name="Ngo Truong" userId="174678ccbbb96248" providerId="LiveId" clId="{168F9A66-723D-4E9C-A979-B538A12F581F}" dt="2022-12-07T11:01:18.772" v="1683" actId="164"/>
          <ac:grpSpMkLst>
            <pc:docMk/>
            <pc:sldMk cId="333888746" sldId="588"/>
            <ac:grpSpMk id="2" creationId="{E9934BD3-CE80-7AEB-F9FE-264334164E09}"/>
          </ac:grpSpMkLst>
        </pc:grpChg>
        <pc:grpChg chg="add del mod topLvl">
          <ac:chgData name="Ngo Truong" userId="174678ccbbb96248" providerId="LiveId" clId="{168F9A66-723D-4E9C-A979-B538A12F581F}" dt="2022-12-07T11:01:18.772" v="1683" actId="164"/>
          <ac:grpSpMkLst>
            <pc:docMk/>
            <pc:sldMk cId="333888746" sldId="588"/>
            <ac:grpSpMk id="3" creationId="{42A20CF6-C587-0C0D-B4CD-FF8A271F7A58}"/>
          </ac:grpSpMkLst>
        </pc:grpChg>
        <pc:grpChg chg="mod">
          <ac:chgData name="Ngo Truong" userId="174678ccbbb96248" providerId="LiveId" clId="{168F9A66-723D-4E9C-A979-B538A12F581F}" dt="2022-12-07T10:57:22.740" v="1609" actId="165"/>
          <ac:grpSpMkLst>
            <pc:docMk/>
            <pc:sldMk cId="333888746" sldId="588"/>
            <ac:grpSpMk id="6" creationId="{71EA0756-B40A-D2CD-B29C-2B50F1DD5A8D}"/>
          </ac:grpSpMkLst>
        </pc:grpChg>
        <pc:grpChg chg="mod">
          <ac:chgData name="Ngo Truong" userId="174678ccbbb96248" providerId="LiveId" clId="{168F9A66-723D-4E9C-A979-B538A12F581F}" dt="2022-12-07T10:59:11.653" v="1640"/>
          <ac:grpSpMkLst>
            <pc:docMk/>
            <pc:sldMk cId="333888746" sldId="588"/>
            <ac:grpSpMk id="11" creationId="{9206DCC7-8D3E-C1EA-C6BC-D4A1E7864672}"/>
          </ac:grpSpMkLst>
        </pc:grpChg>
        <pc:grpChg chg="add mod">
          <ac:chgData name="Ngo Truong" userId="174678ccbbb96248" providerId="LiveId" clId="{168F9A66-723D-4E9C-A979-B538A12F581F}" dt="2022-12-08T01:36:02.865" v="3073" actId="164"/>
          <ac:grpSpMkLst>
            <pc:docMk/>
            <pc:sldMk cId="333888746" sldId="588"/>
            <ac:grpSpMk id="14" creationId="{6D3320A7-07C7-D66B-8263-1C5ADD9066E8}"/>
          </ac:grpSpMkLst>
        </pc:grpChg>
        <pc:grpChg chg="add mod">
          <ac:chgData name="Ngo Truong" userId="174678ccbbb96248" providerId="LiveId" clId="{168F9A66-723D-4E9C-A979-B538A12F581F}" dt="2022-12-08T01:36:02.865" v="3073" actId="164"/>
          <ac:grpSpMkLst>
            <pc:docMk/>
            <pc:sldMk cId="333888746" sldId="588"/>
            <ac:grpSpMk id="15" creationId="{3AF5475D-990D-2379-0A57-3EEF27B22349}"/>
          </ac:grpSpMkLst>
        </pc:grpChg>
        <pc:grpChg chg="add del mod">
          <ac:chgData name="Ngo Truong" userId="174678ccbbb96248" providerId="LiveId" clId="{168F9A66-723D-4E9C-A979-B538A12F581F}" dt="2022-12-07T11:41:36.977" v="2332" actId="478"/>
          <ac:grpSpMkLst>
            <pc:docMk/>
            <pc:sldMk cId="333888746" sldId="588"/>
            <ac:grpSpMk id="15" creationId="{9FD5E0EA-DD17-DE51-11B9-4CE51701CE55}"/>
          </ac:grpSpMkLst>
        </pc:grpChg>
        <pc:grpChg chg="mod">
          <ac:chgData name="Ngo Truong" userId="174678ccbbb96248" providerId="LiveId" clId="{168F9A66-723D-4E9C-A979-B538A12F581F}" dt="2022-12-07T11:37:50.859" v="2262"/>
          <ac:grpSpMkLst>
            <pc:docMk/>
            <pc:sldMk cId="333888746" sldId="588"/>
            <ac:grpSpMk id="18" creationId="{7483A83F-5957-8E25-F18D-5D862EA16806}"/>
          </ac:grpSpMkLst>
        </pc:grpChg>
        <pc:grpChg chg="add del mod">
          <ac:chgData name="Ngo Truong" userId="174678ccbbb96248" providerId="LiveId" clId="{168F9A66-723D-4E9C-A979-B538A12F581F}" dt="2022-12-07T11:43:41.068" v="2340" actId="478"/>
          <ac:grpSpMkLst>
            <pc:docMk/>
            <pc:sldMk cId="333888746" sldId="588"/>
            <ac:grpSpMk id="21" creationId="{38BE5DBB-B39A-6F75-90E6-7F76B00C32E5}"/>
          </ac:grpSpMkLst>
        </pc:grpChg>
        <pc:grpChg chg="mod">
          <ac:chgData name="Ngo Truong" userId="174678ccbbb96248" providerId="LiveId" clId="{168F9A66-723D-4E9C-A979-B538A12F581F}" dt="2022-12-07T11:41:38.358" v="2333"/>
          <ac:grpSpMkLst>
            <pc:docMk/>
            <pc:sldMk cId="333888746" sldId="588"/>
            <ac:grpSpMk id="24" creationId="{1DF7235C-1670-AD4D-C716-E1D1972C7A15}"/>
          </ac:grpSpMkLst>
        </pc:grpChg>
        <pc:grpChg chg="add mod">
          <ac:chgData name="Ngo Truong" userId="174678ccbbb96248" providerId="LiveId" clId="{168F9A66-723D-4E9C-A979-B538A12F581F}" dt="2022-12-08T01:36:02.865" v="3073" actId="164"/>
          <ac:grpSpMkLst>
            <pc:docMk/>
            <pc:sldMk cId="333888746" sldId="588"/>
            <ac:grpSpMk id="27" creationId="{6D6E5332-B919-F4B2-7385-78DB60899961}"/>
          </ac:grpSpMkLst>
        </pc:grpChg>
        <pc:grpChg chg="add del mod topLvl">
          <ac:chgData name="Ngo Truong" userId="174678ccbbb96248" providerId="LiveId" clId="{168F9A66-723D-4E9C-A979-B538A12F581F}" dt="2022-12-07T10:57:31.487" v="1612" actId="478"/>
          <ac:grpSpMkLst>
            <pc:docMk/>
            <pc:sldMk cId="333888746" sldId="588"/>
            <ac:grpSpMk id="28" creationId="{D882D126-E7C2-FA99-BCB5-80EC28B346A5}"/>
          </ac:grpSpMkLst>
        </pc:grpChg>
        <pc:grpChg chg="mod">
          <ac:chgData name="Ngo Truong" userId="174678ccbbb96248" providerId="LiveId" clId="{168F9A66-723D-4E9C-A979-B538A12F581F}" dt="2022-12-07T10:57:22.740" v="1609" actId="165"/>
          <ac:grpSpMkLst>
            <pc:docMk/>
            <pc:sldMk cId="333888746" sldId="588"/>
            <ac:grpSpMk id="31" creationId="{BB046578-DB17-0DF0-8D87-8CC2989C956D}"/>
          </ac:grpSpMkLst>
        </pc:grpChg>
        <pc:grpChg chg="add del mod topLvl">
          <ac:chgData name="Ngo Truong" userId="174678ccbbb96248" providerId="LiveId" clId="{168F9A66-723D-4E9C-A979-B538A12F581F}" dt="2022-12-07T10:57:33.541" v="1614" actId="478"/>
          <ac:grpSpMkLst>
            <pc:docMk/>
            <pc:sldMk cId="333888746" sldId="588"/>
            <ac:grpSpMk id="34" creationId="{F8EF3F0B-F20A-C820-7F6D-9974190BB515}"/>
          </ac:grpSpMkLst>
        </pc:grpChg>
        <pc:grpChg chg="mod">
          <ac:chgData name="Ngo Truong" userId="174678ccbbb96248" providerId="LiveId" clId="{168F9A66-723D-4E9C-A979-B538A12F581F}" dt="2022-12-07T10:57:22.740" v="1609" actId="165"/>
          <ac:grpSpMkLst>
            <pc:docMk/>
            <pc:sldMk cId="333888746" sldId="588"/>
            <ac:grpSpMk id="37" creationId="{2CDEBC2E-9ED4-3402-5A04-E6959DEC9F1C}"/>
          </ac:grpSpMkLst>
        </pc:grpChg>
        <pc:grpChg chg="mod">
          <ac:chgData name="Ngo Truong" userId="174678ccbbb96248" providerId="LiveId" clId="{168F9A66-723D-4E9C-A979-B538A12F581F}" dt="2022-12-07T11:43:42.885" v="2341"/>
          <ac:grpSpMkLst>
            <pc:docMk/>
            <pc:sldMk cId="333888746" sldId="588"/>
            <ac:grpSpMk id="42" creationId="{7E6DDB61-8F81-5C21-5B03-27A7EB224D80}"/>
          </ac:grpSpMkLst>
        </pc:grpChg>
        <pc:grpChg chg="add del mod topLvl">
          <ac:chgData name="Ngo Truong" userId="174678ccbbb96248" providerId="LiveId" clId="{168F9A66-723D-4E9C-A979-B538A12F581F}" dt="2022-12-07T10:57:32.701" v="1613" actId="478"/>
          <ac:grpSpMkLst>
            <pc:docMk/>
            <pc:sldMk cId="333888746" sldId="588"/>
            <ac:grpSpMk id="52" creationId="{B3E00901-B207-64B6-5EC0-5F4C423A1EF5}"/>
          </ac:grpSpMkLst>
        </pc:grpChg>
        <pc:grpChg chg="mod">
          <ac:chgData name="Ngo Truong" userId="174678ccbbb96248" providerId="LiveId" clId="{168F9A66-723D-4E9C-A979-B538A12F581F}" dt="2022-12-07T10:57:22.740" v="1609" actId="165"/>
          <ac:grpSpMkLst>
            <pc:docMk/>
            <pc:sldMk cId="333888746" sldId="588"/>
            <ac:grpSpMk id="55" creationId="{5A5FA90D-42DE-6E1B-02CE-6627813FA4D0}"/>
          </ac:grpSpMkLst>
        </pc:grpChg>
        <pc:grpChg chg="add del mod topLvl">
          <ac:chgData name="Ngo Truong" userId="174678ccbbb96248" providerId="LiveId" clId="{168F9A66-723D-4E9C-A979-B538A12F581F}" dt="2022-12-07T10:57:34.304" v="1615" actId="478"/>
          <ac:grpSpMkLst>
            <pc:docMk/>
            <pc:sldMk cId="333888746" sldId="588"/>
            <ac:grpSpMk id="58" creationId="{4A9D8E18-E04A-42ED-E22F-E3A3C46510F5}"/>
          </ac:grpSpMkLst>
        </pc:grpChg>
        <pc:grpChg chg="mod">
          <ac:chgData name="Ngo Truong" userId="174678ccbbb96248" providerId="LiveId" clId="{168F9A66-723D-4E9C-A979-B538A12F581F}" dt="2022-12-07T10:57:22.740" v="1609" actId="165"/>
          <ac:grpSpMkLst>
            <pc:docMk/>
            <pc:sldMk cId="333888746" sldId="588"/>
            <ac:grpSpMk id="61" creationId="{31B45755-D494-4CCA-2367-D0C3DB62FBA6}"/>
          </ac:grpSpMkLst>
        </pc:grpChg>
        <pc:grpChg chg="add del mod topLvl">
          <ac:chgData name="Ngo Truong" userId="174678ccbbb96248" providerId="LiveId" clId="{168F9A66-723D-4E9C-A979-B538A12F581F}" dt="2022-12-07T10:57:35.145" v="1616" actId="478"/>
          <ac:grpSpMkLst>
            <pc:docMk/>
            <pc:sldMk cId="333888746" sldId="588"/>
            <ac:grpSpMk id="64" creationId="{7541207F-BA43-5931-872D-F5DFC54805FA}"/>
          </ac:grpSpMkLst>
        </pc:grpChg>
        <pc:grpChg chg="mod">
          <ac:chgData name="Ngo Truong" userId="174678ccbbb96248" providerId="LiveId" clId="{168F9A66-723D-4E9C-A979-B538A12F581F}" dt="2022-12-07T10:57:22.740" v="1609" actId="165"/>
          <ac:grpSpMkLst>
            <pc:docMk/>
            <pc:sldMk cId="333888746" sldId="588"/>
            <ac:grpSpMk id="67" creationId="{90F22CB9-E71B-34B5-677D-F95E1E87B92B}"/>
          </ac:grpSpMkLst>
        </pc:grpChg>
        <pc:grpChg chg="add del mod topLvl">
          <ac:chgData name="Ngo Truong" userId="174678ccbbb96248" providerId="LiveId" clId="{168F9A66-723D-4E9C-A979-B538A12F581F}" dt="2022-12-07T10:57:35.857" v="1617" actId="478"/>
          <ac:grpSpMkLst>
            <pc:docMk/>
            <pc:sldMk cId="333888746" sldId="588"/>
            <ac:grpSpMk id="70" creationId="{65A7F450-1DEC-E9D7-2339-730A275405BE}"/>
          </ac:grpSpMkLst>
        </pc:grpChg>
        <pc:grpChg chg="mod">
          <ac:chgData name="Ngo Truong" userId="174678ccbbb96248" providerId="LiveId" clId="{168F9A66-723D-4E9C-A979-B538A12F581F}" dt="2022-12-07T10:57:22.740" v="1609" actId="165"/>
          <ac:grpSpMkLst>
            <pc:docMk/>
            <pc:sldMk cId="333888746" sldId="588"/>
            <ac:grpSpMk id="73" creationId="{ED6F1886-92F3-EC11-F5BC-871C33A515DA}"/>
          </ac:grpSpMkLst>
        </pc:grpChg>
        <pc:grpChg chg="del mod">
          <ac:chgData name="Ngo Truong" userId="174678ccbbb96248" providerId="LiveId" clId="{168F9A66-723D-4E9C-A979-B538A12F581F}" dt="2022-12-07T10:57:22.740" v="1609" actId="165"/>
          <ac:grpSpMkLst>
            <pc:docMk/>
            <pc:sldMk cId="333888746" sldId="588"/>
            <ac:grpSpMk id="76" creationId="{BF08083C-ABE4-CD57-0162-D05A84ADEA31}"/>
          </ac:grpSpMkLst>
        </pc:grpChg>
      </pc:sldChg>
      <pc:sldChg chg="addSp delSp modSp mod delAnim modAnim">
        <pc:chgData name="Ngo Truong" userId="174678ccbbb96248" providerId="LiveId" clId="{168F9A66-723D-4E9C-A979-B538A12F581F}" dt="2022-12-08T01:36:14.001" v="3074" actId="164"/>
        <pc:sldMkLst>
          <pc:docMk/>
          <pc:sldMk cId="2918194335" sldId="589"/>
        </pc:sldMkLst>
        <pc:spChg chg="mod">
          <ac:chgData name="Ngo Truong" userId="174678ccbbb96248" providerId="LiveId" clId="{168F9A66-723D-4E9C-A979-B538A12F581F}" dt="2022-12-08T00:50:33.982" v="2463" actId="20577"/>
          <ac:spMkLst>
            <pc:docMk/>
            <pc:sldMk cId="2918194335" sldId="589"/>
            <ac:spMk id="5" creationId="{94047357-11C4-58D3-007E-2239DD545218}"/>
          </ac:spMkLst>
        </pc:spChg>
        <pc:spChg chg="mod">
          <ac:chgData name="Ngo Truong" userId="174678ccbbb96248" providerId="LiveId" clId="{168F9A66-723D-4E9C-A979-B538A12F581F}" dt="2022-12-07T11:29:16.869" v="2094" actId="255"/>
          <ac:spMkLst>
            <pc:docMk/>
            <pc:sldMk cId="2918194335" sldId="589"/>
            <ac:spMk id="8" creationId="{FCD5372D-D99C-86DB-D96C-21A09B93A4CD}"/>
          </ac:spMkLst>
        </pc:spChg>
        <pc:spChg chg="add del mod">
          <ac:chgData name="Ngo Truong" userId="174678ccbbb96248" providerId="LiveId" clId="{168F9A66-723D-4E9C-A979-B538A12F581F}" dt="2022-12-07T11:03:24.286" v="1718"/>
          <ac:spMkLst>
            <pc:docMk/>
            <pc:sldMk cId="2918194335" sldId="589"/>
            <ac:spMk id="9" creationId="{C543F791-DFFE-896E-BAC8-8F93E60593E3}"/>
          </ac:spMkLst>
        </pc:spChg>
        <pc:spChg chg="mod">
          <ac:chgData name="Ngo Truong" userId="174678ccbbb96248" providerId="LiveId" clId="{168F9A66-723D-4E9C-A979-B538A12F581F}" dt="2022-12-07T11:05:18.963" v="1744" actId="165"/>
          <ac:spMkLst>
            <pc:docMk/>
            <pc:sldMk cId="2918194335" sldId="589"/>
            <ac:spMk id="13" creationId="{BD4D4FCD-BAFC-C2D1-F095-05795A04B2B7}"/>
          </ac:spMkLst>
        </pc:spChg>
        <pc:spChg chg="mod">
          <ac:chgData name="Ngo Truong" userId="174678ccbbb96248" providerId="LiveId" clId="{168F9A66-723D-4E9C-A979-B538A12F581F}" dt="2022-12-07T11:05:18.963" v="1744" actId="165"/>
          <ac:spMkLst>
            <pc:docMk/>
            <pc:sldMk cId="2918194335" sldId="589"/>
            <ac:spMk id="14" creationId="{294B7E3C-6C12-D334-AF87-B9DBFEBCED4E}"/>
          </ac:spMkLst>
        </pc:spChg>
        <pc:spChg chg="mod">
          <ac:chgData name="Ngo Truong" userId="174678ccbbb96248" providerId="LiveId" clId="{168F9A66-723D-4E9C-A979-B538A12F581F}" dt="2022-12-07T11:05:18.963" v="1744" actId="165"/>
          <ac:spMkLst>
            <pc:docMk/>
            <pc:sldMk cId="2918194335" sldId="589"/>
            <ac:spMk id="16" creationId="{12A8B0E5-31FA-AC1C-58A2-9FA1F26C4434}"/>
          </ac:spMkLst>
        </pc:spChg>
        <pc:spChg chg="mod">
          <ac:chgData name="Ngo Truong" userId="174678ccbbb96248" providerId="LiveId" clId="{168F9A66-723D-4E9C-A979-B538A12F581F}" dt="2022-12-07T11:05:18.963" v="1744" actId="165"/>
          <ac:spMkLst>
            <pc:docMk/>
            <pc:sldMk cId="2918194335" sldId="589"/>
            <ac:spMk id="17" creationId="{6F43E3C9-F3C1-E52E-7393-B24F39C4E4DD}"/>
          </ac:spMkLst>
        </pc:spChg>
        <pc:spChg chg="mod">
          <ac:chgData name="Ngo Truong" userId="174678ccbbb96248" providerId="LiveId" clId="{168F9A66-723D-4E9C-A979-B538A12F581F}" dt="2022-12-07T11:05:18.963" v="1744" actId="165"/>
          <ac:spMkLst>
            <pc:docMk/>
            <pc:sldMk cId="2918194335" sldId="589"/>
            <ac:spMk id="18" creationId="{43F84064-EE04-D310-9198-0646042C827D}"/>
          </ac:spMkLst>
        </pc:spChg>
        <pc:spChg chg="mod">
          <ac:chgData name="Ngo Truong" userId="174678ccbbb96248" providerId="LiveId" clId="{168F9A66-723D-4E9C-A979-B538A12F581F}" dt="2022-12-07T11:06:13.959" v="1759" actId="1035"/>
          <ac:spMkLst>
            <pc:docMk/>
            <pc:sldMk cId="2918194335" sldId="589"/>
            <ac:spMk id="19" creationId="{606B0111-8486-1F65-675A-6533AD1210A4}"/>
          </ac:spMkLst>
        </pc:spChg>
        <pc:spChg chg="mod">
          <ac:chgData name="Ngo Truong" userId="174678ccbbb96248" providerId="LiveId" clId="{168F9A66-723D-4E9C-A979-B538A12F581F}" dt="2022-12-07T11:05:18.963" v="1744" actId="165"/>
          <ac:spMkLst>
            <pc:docMk/>
            <pc:sldMk cId="2918194335" sldId="589"/>
            <ac:spMk id="21" creationId="{DAD8E28C-9E18-265F-36F1-395300E395C6}"/>
          </ac:spMkLst>
        </pc:spChg>
        <pc:spChg chg="mod">
          <ac:chgData name="Ngo Truong" userId="174678ccbbb96248" providerId="LiveId" clId="{168F9A66-723D-4E9C-A979-B538A12F581F}" dt="2022-12-07T11:05:18.963" v="1744" actId="165"/>
          <ac:spMkLst>
            <pc:docMk/>
            <pc:sldMk cId="2918194335" sldId="589"/>
            <ac:spMk id="22" creationId="{8BF4A261-9A90-EB8B-C20B-CA4F1B0DC970}"/>
          </ac:spMkLst>
        </pc:spChg>
        <pc:spChg chg="add mod">
          <ac:chgData name="Ngo Truong" userId="174678ccbbb96248" providerId="LiveId" clId="{168F9A66-723D-4E9C-A979-B538A12F581F}" dt="2022-12-08T01:36:14.001" v="3074" actId="164"/>
          <ac:spMkLst>
            <pc:docMk/>
            <pc:sldMk cId="2918194335" sldId="589"/>
            <ac:spMk id="23" creationId="{AF0B9EBE-A1E4-3109-8BFB-B4541C28F40B}"/>
          </ac:spMkLst>
        </pc:spChg>
        <pc:grpChg chg="add mod">
          <ac:chgData name="Ngo Truong" userId="174678ccbbb96248" providerId="LiveId" clId="{168F9A66-723D-4E9C-A979-B538A12F581F}" dt="2022-12-08T01:36:14.001" v="3074" actId="164"/>
          <ac:grpSpMkLst>
            <pc:docMk/>
            <pc:sldMk cId="2918194335" sldId="589"/>
            <ac:grpSpMk id="2" creationId="{39BD1122-CA19-A11E-E20B-D14F1667A072}"/>
          </ac:grpSpMkLst>
        </pc:grpChg>
        <pc:grpChg chg="mod">
          <ac:chgData name="Ngo Truong" userId="174678ccbbb96248" providerId="LiveId" clId="{168F9A66-723D-4E9C-A979-B538A12F581F}" dt="2022-12-08T01:36:14.001" v="3074" actId="164"/>
          <ac:grpSpMkLst>
            <pc:docMk/>
            <pc:sldMk cId="2918194335" sldId="589"/>
            <ac:grpSpMk id="3" creationId="{42A20CF6-C587-0C0D-B4CD-FF8A271F7A58}"/>
          </ac:grpSpMkLst>
        </pc:grpChg>
        <pc:grpChg chg="add del mod">
          <ac:chgData name="Ngo Truong" userId="174678ccbbb96248" providerId="LiveId" clId="{168F9A66-723D-4E9C-A979-B538A12F581F}" dt="2022-12-07T11:05:18.963" v="1744" actId="165"/>
          <ac:grpSpMkLst>
            <pc:docMk/>
            <pc:sldMk cId="2918194335" sldId="589"/>
            <ac:grpSpMk id="10" creationId="{6FA53815-5558-2347-B227-6A0E8B81D85D}"/>
          </ac:grpSpMkLst>
        </pc:grpChg>
        <pc:grpChg chg="mod topLvl">
          <ac:chgData name="Ngo Truong" userId="174678ccbbb96248" providerId="LiveId" clId="{168F9A66-723D-4E9C-A979-B538A12F581F}" dt="2022-12-08T01:36:14.001" v="3074" actId="164"/>
          <ac:grpSpMkLst>
            <pc:docMk/>
            <pc:sldMk cId="2918194335" sldId="589"/>
            <ac:grpSpMk id="11" creationId="{094BD334-5F33-79BD-6DF3-7EC9EDDA3677}"/>
          </ac:grpSpMkLst>
        </pc:grpChg>
        <pc:grpChg chg="del mod topLvl">
          <ac:chgData name="Ngo Truong" userId="174678ccbbb96248" providerId="LiveId" clId="{168F9A66-723D-4E9C-A979-B538A12F581F}" dt="2022-12-07T11:05:54.064" v="1748" actId="478"/>
          <ac:grpSpMkLst>
            <pc:docMk/>
            <pc:sldMk cId="2918194335" sldId="589"/>
            <ac:grpSpMk id="12" creationId="{473EB2D1-648A-E3F4-4793-E7BEB0DEEEE1}"/>
          </ac:grpSpMkLst>
        </pc:grpChg>
        <pc:grpChg chg="mod">
          <ac:chgData name="Ngo Truong" userId="174678ccbbb96248" providerId="LiveId" clId="{168F9A66-723D-4E9C-A979-B538A12F581F}" dt="2022-12-07T11:05:18.963" v="1744" actId="165"/>
          <ac:grpSpMkLst>
            <pc:docMk/>
            <pc:sldMk cId="2918194335" sldId="589"/>
            <ac:grpSpMk id="15" creationId="{7DAC3EC5-D22A-8548-4F09-B8567840AA53}"/>
          </ac:grpSpMkLst>
        </pc:grpChg>
        <pc:grpChg chg="mod">
          <ac:chgData name="Ngo Truong" userId="174678ccbbb96248" providerId="LiveId" clId="{168F9A66-723D-4E9C-A979-B538A12F581F}" dt="2022-12-07T11:05:18.963" v="1744" actId="165"/>
          <ac:grpSpMkLst>
            <pc:docMk/>
            <pc:sldMk cId="2918194335" sldId="589"/>
            <ac:grpSpMk id="20" creationId="{D7012A1C-2E1B-A7EA-0490-0C9B481A446B}"/>
          </ac:grpSpMkLst>
        </pc:grpChg>
        <pc:picChg chg="del mod">
          <ac:chgData name="Ngo Truong" userId="174678ccbbb96248" providerId="LiveId" clId="{168F9A66-723D-4E9C-A979-B538A12F581F}" dt="2022-12-07T11:02:59.855" v="1707" actId="478"/>
          <ac:picMkLst>
            <pc:docMk/>
            <pc:sldMk cId="2918194335" sldId="589"/>
            <ac:picMk id="2" creationId="{386F4A96-DBC8-11DC-0B2D-D81DD5D7727E}"/>
          </ac:picMkLst>
        </pc:picChg>
      </pc:sldChg>
      <pc:sldChg chg="addSp delSp modSp mod delAnim modAnim">
        <pc:chgData name="Ngo Truong" userId="174678ccbbb96248" providerId="LiveId" clId="{168F9A66-723D-4E9C-A979-B538A12F581F}" dt="2022-12-08T01:36:21.721" v="3075" actId="164"/>
        <pc:sldMkLst>
          <pc:docMk/>
          <pc:sldMk cId="49104630" sldId="590"/>
        </pc:sldMkLst>
        <pc:spChg chg="add del mod">
          <ac:chgData name="Ngo Truong" userId="174678ccbbb96248" providerId="LiveId" clId="{168F9A66-723D-4E9C-A979-B538A12F581F}" dt="2022-12-07T11:12:52.604" v="1900"/>
          <ac:spMkLst>
            <pc:docMk/>
            <pc:sldMk cId="49104630" sldId="590"/>
            <ac:spMk id="2" creationId="{52C33605-1416-4400-5DFA-17E05AB07274}"/>
          </ac:spMkLst>
        </pc:spChg>
        <pc:spChg chg="mod">
          <ac:chgData name="Ngo Truong" userId="174678ccbbb96248" providerId="LiveId" clId="{168F9A66-723D-4E9C-A979-B538A12F581F}" dt="2022-12-07T11:30:41.883" v="2107"/>
          <ac:spMkLst>
            <pc:docMk/>
            <pc:sldMk cId="49104630" sldId="590"/>
            <ac:spMk id="10" creationId="{91E4EA97-B7F6-55D3-7A99-DB2FF7982CF5}"/>
          </ac:spMkLst>
        </pc:spChg>
        <pc:spChg chg="mod">
          <ac:chgData name="Ngo Truong" userId="174678ccbbb96248" providerId="LiveId" clId="{168F9A66-723D-4E9C-A979-B538A12F581F}" dt="2022-12-08T00:50:26.709" v="2459" actId="20577"/>
          <ac:spMkLst>
            <pc:docMk/>
            <pc:sldMk cId="49104630" sldId="590"/>
            <ac:spMk id="12" creationId="{2F591912-C080-8C5E-3A17-AA3D9D32CFB1}"/>
          </ac:spMkLst>
        </pc:spChg>
        <pc:spChg chg="mod">
          <ac:chgData name="Ngo Truong" userId="174678ccbbb96248" providerId="LiveId" clId="{168F9A66-723D-4E9C-A979-B538A12F581F}" dt="2022-12-07T11:30:41.883" v="2107"/>
          <ac:spMkLst>
            <pc:docMk/>
            <pc:sldMk cId="49104630" sldId="590"/>
            <ac:spMk id="14" creationId="{06F9C811-87ED-8D8D-31F6-7BEEB84E0F9C}"/>
          </ac:spMkLst>
        </pc:spChg>
        <pc:spChg chg="mod">
          <ac:chgData name="Ngo Truong" userId="174678ccbbb96248" providerId="LiveId" clId="{168F9A66-723D-4E9C-A979-B538A12F581F}" dt="2022-12-07T11:30:41.883" v="2107"/>
          <ac:spMkLst>
            <pc:docMk/>
            <pc:sldMk cId="49104630" sldId="590"/>
            <ac:spMk id="15" creationId="{3BADD520-2EDE-F103-CDA3-D7E8F68CDF72}"/>
          </ac:spMkLst>
        </pc:spChg>
        <pc:spChg chg="mod">
          <ac:chgData name="Ngo Truong" userId="174678ccbbb96248" providerId="LiveId" clId="{168F9A66-723D-4E9C-A979-B538A12F581F}" dt="2022-12-07T11:12:16.674" v="1893"/>
          <ac:spMkLst>
            <pc:docMk/>
            <pc:sldMk cId="49104630" sldId="590"/>
            <ac:spMk id="18" creationId="{43F84064-EE04-D310-9198-0646042C827D}"/>
          </ac:spMkLst>
        </pc:spChg>
        <pc:spChg chg="mod">
          <ac:chgData name="Ngo Truong" userId="174678ccbbb96248" providerId="LiveId" clId="{168F9A66-723D-4E9C-A979-B538A12F581F}" dt="2022-12-07T11:12:26.518" v="1896" actId="207"/>
          <ac:spMkLst>
            <pc:docMk/>
            <pc:sldMk cId="49104630" sldId="590"/>
            <ac:spMk id="19" creationId="{606B0111-8486-1F65-675A-6533AD1210A4}"/>
          </ac:spMkLst>
        </pc:spChg>
        <pc:spChg chg="mod">
          <ac:chgData name="Ngo Truong" userId="174678ccbbb96248" providerId="LiveId" clId="{168F9A66-723D-4E9C-A979-B538A12F581F}" dt="2022-12-07T11:12:16.674" v="1893"/>
          <ac:spMkLst>
            <pc:docMk/>
            <pc:sldMk cId="49104630" sldId="590"/>
            <ac:spMk id="21" creationId="{DAD8E28C-9E18-265F-36F1-395300E395C6}"/>
          </ac:spMkLst>
        </pc:spChg>
        <pc:spChg chg="mod">
          <ac:chgData name="Ngo Truong" userId="174678ccbbb96248" providerId="LiveId" clId="{168F9A66-723D-4E9C-A979-B538A12F581F}" dt="2022-12-07T11:12:16.674" v="1893"/>
          <ac:spMkLst>
            <pc:docMk/>
            <pc:sldMk cId="49104630" sldId="590"/>
            <ac:spMk id="22" creationId="{8BF4A261-9A90-EB8B-C20B-CA4F1B0DC970}"/>
          </ac:spMkLst>
        </pc:spChg>
        <pc:spChg chg="mod">
          <ac:chgData name="Ngo Truong" userId="174678ccbbb96248" providerId="LiveId" clId="{168F9A66-723D-4E9C-A979-B538A12F581F}" dt="2022-12-08T01:36:21.721" v="3075" actId="164"/>
          <ac:spMkLst>
            <pc:docMk/>
            <pc:sldMk cId="49104630" sldId="590"/>
            <ac:spMk id="23" creationId="{AF0B9EBE-A1E4-3109-8BFB-B4541C28F40B}"/>
          </ac:spMkLst>
        </pc:spChg>
        <pc:grpChg chg="add mod">
          <ac:chgData name="Ngo Truong" userId="174678ccbbb96248" providerId="LiveId" clId="{168F9A66-723D-4E9C-A979-B538A12F581F}" dt="2022-12-08T01:36:21.721" v="3075" actId="164"/>
          <ac:grpSpMkLst>
            <pc:docMk/>
            <pc:sldMk cId="49104630" sldId="590"/>
            <ac:grpSpMk id="2" creationId="{72B7C9F7-2A1B-979D-2A99-CBA5FC4F8453}"/>
          </ac:grpSpMkLst>
        </pc:grpChg>
        <pc:grpChg chg="del">
          <ac:chgData name="Ngo Truong" userId="174678ccbbb96248" providerId="LiveId" clId="{168F9A66-723D-4E9C-A979-B538A12F581F}" dt="2022-12-07T11:30:40.413" v="2106" actId="478"/>
          <ac:grpSpMkLst>
            <pc:docMk/>
            <pc:sldMk cId="49104630" sldId="590"/>
            <ac:grpSpMk id="3" creationId="{42A20CF6-C587-0C0D-B4CD-FF8A271F7A58}"/>
          </ac:grpSpMkLst>
        </pc:grpChg>
        <pc:grpChg chg="add mod">
          <ac:chgData name="Ngo Truong" userId="174678ccbbb96248" providerId="LiveId" clId="{168F9A66-723D-4E9C-A979-B538A12F581F}" dt="2022-12-08T01:36:21.721" v="3075" actId="164"/>
          <ac:grpSpMkLst>
            <pc:docMk/>
            <pc:sldMk cId="49104630" sldId="590"/>
            <ac:grpSpMk id="9" creationId="{71394570-E511-8E82-B55B-669A3D9CF1DF}"/>
          </ac:grpSpMkLst>
        </pc:grpChg>
        <pc:grpChg chg="mod">
          <ac:chgData name="Ngo Truong" userId="174678ccbbb96248" providerId="LiveId" clId="{168F9A66-723D-4E9C-A979-B538A12F581F}" dt="2022-12-08T01:36:21.721" v="3075" actId="164"/>
          <ac:grpSpMkLst>
            <pc:docMk/>
            <pc:sldMk cId="49104630" sldId="590"/>
            <ac:grpSpMk id="11" creationId="{094BD334-5F33-79BD-6DF3-7EC9EDDA3677}"/>
          </ac:grpSpMkLst>
        </pc:grpChg>
        <pc:grpChg chg="mod">
          <ac:chgData name="Ngo Truong" userId="174678ccbbb96248" providerId="LiveId" clId="{168F9A66-723D-4E9C-A979-B538A12F581F}" dt="2022-12-07T11:30:41.883" v="2107"/>
          <ac:grpSpMkLst>
            <pc:docMk/>
            <pc:sldMk cId="49104630" sldId="590"/>
            <ac:grpSpMk id="13" creationId="{B75EE3B7-E636-C97B-CE22-11BCE12A91A9}"/>
          </ac:grpSpMkLst>
        </pc:grpChg>
        <pc:grpChg chg="mod">
          <ac:chgData name="Ngo Truong" userId="174678ccbbb96248" providerId="LiveId" clId="{168F9A66-723D-4E9C-A979-B538A12F581F}" dt="2022-12-07T11:12:16.674" v="1893"/>
          <ac:grpSpMkLst>
            <pc:docMk/>
            <pc:sldMk cId="49104630" sldId="590"/>
            <ac:grpSpMk id="20" creationId="{D7012A1C-2E1B-A7EA-0490-0C9B481A446B}"/>
          </ac:grpSpMkLst>
        </pc:grpChg>
      </pc:sldChg>
      <pc:sldChg chg="add del">
        <pc:chgData name="Ngo Truong" userId="174678ccbbb96248" providerId="LiveId" clId="{168F9A66-723D-4E9C-A979-B538A12F581F}" dt="2022-12-07T11:11:48.312" v="1890" actId="2696"/>
        <pc:sldMkLst>
          <pc:docMk/>
          <pc:sldMk cId="1145885477" sldId="590"/>
        </pc:sldMkLst>
      </pc:sldChg>
      <pc:sldChg chg="addSp delSp modSp mod delAnim modAnim">
        <pc:chgData name="Ngo Truong" userId="174678ccbbb96248" providerId="LiveId" clId="{168F9A66-723D-4E9C-A979-B538A12F581F}" dt="2022-12-08T01:36:33.580" v="3076" actId="164"/>
        <pc:sldMkLst>
          <pc:docMk/>
          <pc:sldMk cId="430443890" sldId="591"/>
        </pc:sldMkLst>
        <pc:spChg chg="add mod">
          <ac:chgData name="Ngo Truong" userId="174678ccbbb96248" providerId="LiveId" clId="{168F9A66-723D-4E9C-A979-B538A12F581F}" dt="2022-12-08T01:36:33.580" v="3076" actId="164"/>
          <ac:spMkLst>
            <pc:docMk/>
            <pc:sldMk cId="430443890" sldId="591"/>
            <ac:spMk id="2" creationId="{3E16132B-C81E-F54D-57E9-288DA3C8FB93}"/>
          </ac:spMkLst>
        </pc:spChg>
        <pc:spChg chg="add del mod">
          <ac:chgData name="Ngo Truong" userId="174678ccbbb96248" providerId="LiveId" clId="{168F9A66-723D-4E9C-A979-B538A12F581F}" dt="2022-12-07T11:16:51.867" v="1941"/>
          <ac:spMkLst>
            <pc:docMk/>
            <pc:sldMk cId="430443890" sldId="591"/>
            <ac:spMk id="9" creationId="{DDE00999-D0B6-E504-27AE-90C29FED7812}"/>
          </ac:spMkLst>
        </pc:spChg>
        <pc:spChg chg="mod">
          <ac:chgData name="Ngo Truong" userId="174678ccbbb96248" providerId="LiveId" clId="{168F9A66-723D-4E9C-A979-B538A12F581F}" dt="2022-12-07T11:29:26.580" v="2096"/>
          <ac:spMkLst>
            <pc:docMk/>
            <pc:sldMk cId="430443890" sldId="591"/>
            <ac:spMk id="12" creationId="{3A6BEB89-7734-5B26-6822-148F9104F0D9}"/>
          </ac:spMkLst>
        </pc:spChg>
        <pc:spChg chg="mod">
          <ac:chgData name="Ngo Truong" userId="174678ccbbb96248" providerId="LiveId" clId="{168F9A66-723D-4E9C-A979-B538A12F581F}" dt="2022-12-08T00:50:19.578" v="2455" actId="20577"/>
          <ac:spMkLst>
            <pc:docMk/>
            <pc:sldMk cId="430443890" sldId="591"/>
            <ac:spMk id="13" creationId="{64E8401A-5CF9-DFE5-9AAF-E13CA0B946CF}"/>
          </ac:spMkLst>
        </pc:spChg>
        <pc:spChg chg="mod">
          <ac:chgData name="Ngo Truong" userId="174678ccbbb96248" providerId="LiveId" clId="{168F9A66-723D-4E9C-A979-B538A12F581F}" dt="2022-12-07T11:29:26.580" v="2096"/>
          <ac:spMkLst>
            <pc:docMk/>
            <pc:sldMk cId="430443890" sldId="591"/>
            <ac:spMk id="15" creationId="{DEA541DE-D71D-FA79-AB7E-0362BA170369}"/>
          </ac:spMkLst>
        </pc:spChg>
        <pc:spChg chg="mod">
          <ac:chgData name="Ngo Truong" userId="174678ccbbb96248" providerId="LiveId" clId="{168F9A66-723D-4E9C-A979-B538A12F581F}" dt="2022-12-07T11:29:26.580" v="2096"/>
          <ac:spMkLst>
            <pc:docMk/>
            <pc:sldMk cId="430443890" sldId="591"/>
            <ac:spMk id="16" creationId="{1A6B0791-7304-D2AC-A69B-9663AD87CB99}"/>
          </ac:spMkLst>
        </pc:spChg>
        <pc:spChg chg="mod">
          <ac:chgData name="Ngo Truong" userId="174678ccbbb96248" providerId="LiveId" clId="{168F9A66-723D-4E9C-A979-B538A12F581F}" dt="2022-12-07T11:14:41.695" v="1911"/>
          <ac:spMkLst>
            <pc:docMk/>
            <pc:sldMk cId="430443890" sldId="591"/>
            <ac:spMk id="18" creationId="{43F84064-EE04-D310-9198-0646042C827D}"/>
          </ac:spMkLst>
        </pc:spChg>
        <pc:spChg chg="mod">
          <ac:chgData name="Ngo Truong" userId="174678ccbbb96248" providerId="LiveId" clId="{168F9A66-723D-4E9C-A979-B538A12F581F}" dt="2022-12-07T11:15:02.370" v="1918" actId="207"/>
          <ac:spMkLst>
            <pc:docMk/>
            <pc:sldMk cId="430443890" sldId="591"/>
            <ac:spMk id="19" creationId="{606B0111-8486-1F65-675A-6533AD1210A4}"/>
          </ac:spMkLst>
        </pc:spChg>
        <pc:spChg chg="mod">
          <ac:chgData name="Ngo Truong" userId="174678ccbbb96248" providerId="LiveId" clId="{168F9A66-723D-4E9C-A979-B538A12F581F}" dt="2022-12-07T11:14:41.695" v="1911"/>
          <ac:spMkLst>
            <pc:docMk/>
            <pc:sldMk cId="430443890" sldId="591"/>
            <ac:spMk id="21" creationId="{DAD8E28C-9E18-265F-36F1-395300E395C6}"/>
          </ac:spMkLst>
        </pc:spChg>
        <pc:spChg chg="mod">
          <ac:chgData name="Ngo Truong" userId="174678ccbbb96248" providerId="LiveId" clId="{168F9A66-723D-4E9C-A979-B538A12F581F}" dt="2022-12-07T11:14:41.695" v="1911"/>
          <ac:spMkLst>
            <pc:docMk/>
            <pc:sldMk cId="430443890" sldId="591"/>
            <ac:spMk id="22" creationId="{8BF4A261-9A90-EB8B-C20B-CA4F1B0DC970}"/>
          </ac:spMkLst>
        </pc:spChg>
        <pc:spChg chg="del mod">
          <ac:chgData name="Ngo Truong" userId="174678ccbbb96248" providerId="LiveId" clId="{168F9A66-723D-4E9C-A979-B538A12F581F}" dt="2022-12-07T11:17:48.684" v="1957" actId="478"/>
          <ac:spMkLst>
            <pc:docMk/>
            <pc:sldMk cId="430443890" sldId="591"/>
            <ac:spMk id="23" creationId="{AF0B9EBE-A1E4-3109-8BFB-B4541C28F40B}"/>
          </ac:spMkLst>
        </pc:spChg>
        <pc:grpChg chg="add mod">
          <ac:chgData name="Ngo Truong" userId="174678ccbbb96248" providerId="LiveId" clId="{168F9A66-723D-4E9C-A979-B538A12F581F}" dt="2022-12-08T01:36:33.580" v="3076" actId="164"/>
          <ac:grpSpMkLst>
            <pc:docMk/>
            <pc:sldMk cId="430443890" sldId="591"/>
            <ac:grpSpMk id="3" creationId="{048FA1BF-605A-0A95-78C4-07B946DC643E}"/>
          </ac:grpSpMkLst>
        </pc:grpChg>
        <pc:grpChg chg="del">
          <ac:chgData name="Ngo Truong" userId="174678ccbbb96248" providerId="LiveId" clId="{168F9A66-723D-4E9C-A979-B538A12F581F}" dt="2022-12-07T11:29:24.891" v="2095" actId="478"/>
          <ac:grpSpMkLst>
            <pc:docMk/>
            <pc:sldMk cId="430443890" sldId="591"/>
            <ac:grpSpMk id="3" creationId="{42A20CF6-C587-0C0D-B4CD-FF8A271F7A58}"/>
          </ac:grpSpMkLst>
        </pc:grpChg>
        <pc:grpChg chg="add mod">
          <ac:chgData name="Ngo Truong" userId="174678ccbbb96248" providerId="LiveId" clId="{168F9A66-723D-4E9C-A979-B538A12F581F}" dt="2022-12-08T01:36:33.580" v="3076" actId="164"/>
          <ac:grpSpMkLst>
            <pc:docMk/>
            <pc:sldMk cId="430443890" sldId="591"/>
            <ac:grpSpMk id="10" creationId="{DC886031-01A6-DB6A-633C-BFF45B159CFC}"/>
          </ac:grpSpMkLst>
        </pc:grpChg>
        <pc:grpChg chg="mod">
          <ac:chgData name="Ngo Truong" userId="174678ccbbb96248" providerId="LiveId" clId="{168F9A66-723D-4E9C-A979-B538A12F581F}" dt="2022-12-08T01:36:33.580" v="3076" actId="164"/>
          <ac:grpSpMkLst>
            <pc:docMk/>
            <pc:sldMk cId="430443890" sldId="591"/>
            <ac:grpSpMk id="11" creationId="{094BD334-5F33-79BD-6DF3-7EC9EDDA3677}"/>
          </ac:grpSpMkLst>
        </pc:grpChg>
        <pc:grpChg chg="mod">
          <ac:chgData name="Ngo Truong" userId="174678ccbbb96248" providerId="LiveId" clId="{168F9A66-723D-4E9C-A979-B538A12F581F}" dt="2022-12-07T11:29:26.580" v="2096"/>
          <ac:grpSpMkLst>
            <pc:docMk/>
            <pc:sldMk cId="430443890" sldId="591"/>
            <ac:grpSpMk id="14" creationId="{ABA6F7A0-6851-BE84-DFD9-687CF0F86875}"/>
          </ac:grpSpMkLst>
        </pc:grpChg>
        <pc:grpChg chg="mod">
          <ac:chgData name="Ngo Truong" userId="174678ccbbb96248" providerId="LiveId" clId="{168F9A66-723D-4E9C-A979-B538A12F581F}" dt="2022-12-07T11:14:41.695" v="1911"/>
          <ac:grpSpMkLst>
            <pc:docMk/>
            <pc:sldMk cId="430443890" sldId="591"/>
            <ac:grpSpMk id="20" creationId="{D7012A1C-2E1B-A7EA-0490-0C9B481A446B}"/>
          </ac:grpSpMkLst>
        </pc:grpChg>
      </pc:sldChg>
      <pc:sldChg chg="addSp delSp modSp mod delAnim modAnim">
        <pc:chgData name="Ngo Truong" userId="174678ccbbb96248" providerId="LiveId" clId="{168F9A66-723D-4E9C-A979-B538A12F581F}" dt="2022-12-08T01:36:44.213" v="3077" actId="164"/>
        <pc:sldMkLst>
          <pc:docMk/>
          <pc:sldMk cId="782866801" sldId="592"/>
        </pc:sldMkLst>
        <pc:spChg chg="mod">
          <ac:chgData name="Ngo Truong" userId="174678ccbbb96248" providerId="LiveId" clId="{168F9A66-723D-4E9C-A979-B538A12F581F}" dt="2022-12-07T11:29:31.680" v="2098"/>
          <ac:spMkLst>
            <pc:docMk/>
            <pc:sldMk cId="782866801" sldId="592"/>
            <ac:spMk id="9" creationId="{7FB528DB-C2B7-ACD1-DE85-844BAFF9DEEA}"/>
          </ac:spMkLst>
        </pc:spChg>
        <pc:spChg chg="mod">
          <ac:chgData name="Ngo Truong" userId="174678ccbbb96248" providerId="LiveId" clId="{168F9A66-723D-4E9C-A979-B538A12F581F}" dt="2022-12-08T00:50:05.632" v="2451" actId="20577"/>
          <ac:spMkLst>
            <pc:docMk/>
            <pc:sldMk cId="782866801" sldId="592"/>
            <ac:spMk id="10" creationId="{6729A770-50FB-57D5-4936-6A3BB7AEDC08}"/>
          </ac:spMkLst>
        </pc:spChg>
        <pc:spChg chg="mod">
          <ac:chgData name="Ngo Truong" userId="174678ccbbb96248" providerId="LiveId" clId="{168F9A66-723D-4E9C-A979-B538A12F581F}" dt="2022-12-07T11:29:31.680" v="2098"/>
          <ac:spMkLst>
            <pc:docMk/>
            <pc:sldMk cId="782866801" sldId="592"/>
            <ac:spMk id="13" creationId="{C2787F38-CFF0-16E8-D139-5AD9B5388651}"/>
          </ac:spMkLst>
        </pc:spChg>
        <pc:spChg chg="mod">
          <ac:chgData name="Ngo Truong" userId="174678ccbbb96248" providerId="LiveId" clId="{168F9A66-723D-4E9C-A979-B538A12F581F}" dt="2022-12-07T11:29:31.680" v="2098"/>
          <ac:spMkLst>
            <pc:docMk/>
            <pc:sldMk cId="782866801" sldId="592"/>
            <ac:spMk id="14" creationId="{5E906590-219C-DBC0-AC8A-48470A56C292}"/>
          </ac:spMkLst>
        </pc:spChg>
        <pc:spChg chg="mod">
          <ac:chgData name="Ngo Truong" userId="174678ccbbb96248" providerId="LiveId" clId="{168F9A66-723D-4E9C-A979-B538A12F581F}" dt="2022-12-07T11:19:51.502" v="1981"/>
          <ac:spMkLst>
            <pc:docMk/>
            <pc:sldMk cId="782866801" sldId="592"/>
            <ac:spMk id="18" creationId="{43F84064-EE04-D310-9198-0646042C827D}"/>
          </ac:spMkLst>
        </pc:spChg>
        <pc:spChg chg="mod">
          <ac:chgData name="Ngo Truong" userId="174678ccbbb96248" providerId="LiveId" clId="{168F9A66-723D-4E9C-A979-B538A12F581F}" dt="2022-12-08T00:49:57.116" v="2447" actId="20577"/>
          <ac:spMkLst>
            <pc:docMk/>
            <pc:sldMk cId="782866801" sldId="592"/>
            <ac:spMk id="19" creationId="{606B0111-8486-1F65-675A-6533AD1210A4}"/>
          </ac:spMkLst>
        </pc:spChg>
        <pc:spChg chg="mod">
          <ac:chgData name="Ngo Truong" userId="174678ccbbb96248" providerId="LiveId" clId="{168F9A66-723D-4E9C-A979-B538A12F581F}" dt="2022-12-07T11:19:51.502" v="1981"/>
          <ac:spMkLst>
            <pc:docMk/>
            <pc:sldMk cId="782866801" sldId="592"/>
            <ac:spMk id="21" creationId="{DAD8E28C-9E18-265F-36F1-395300E395C6}"/>
          </ac:spMkLst>
        </pc:spChg>
        <pc:spChg chg="mod">
          <ac:chgData name="Ngo Truong" userId="174678ccbbb96248" providerId="LiveId" clId="{168F9A66-723D-4E9C-A979-B538A12F581F}" dt="2022-12-07T11:19:51.502" v="1981"/>
          <ac:spMkLst>
            <pc:docMk/>
            <pc:sldMk cId="782866801" sldId="592"/>
            <ac:spMk id="22" creationId="{8BF4A261-9A90-EB8B-C20B-CA4F1B0DC970}"/>
          </ac:spMkLst>
        </pc:spChg>
        <pc:spChg chg="mod">
          <ac:chgData name="Ngo Truong" userId="174678ccbbb96248" providerId="LiveId" clId="{168F9A66-723D-4E9C-A979-B538A12F581F}" dt="2022-12-08T01:36:44.213" v="3077" actId="164"/>
          <ac:spMkLst>
            <pc:docMk/>
            <pc:sldMk cId="782866801" sldId="592"/>
            <ac:spMk id="23" creationId="{AF0B9EBE-A1E4-3109-8BFB-B4541C28F40B}"/>
          </ac:spMkLst>
        </pc:spChg>
        <pc:grpChg chg="add mod">
          <ac:chgData name="Ngo Truong" userId="174678ccbbb96248" providerId="LiveId" clId="{168F9A66-723D-4E9C-A979-B538A12F581F}" dt="2022-12-08T01:36:44.213" v="3077" actId="164"/>
          <ac:grpSpMkLst>
            <pc:docMk/>
            <pc:sldMk cId="782866801" sldId="592"/>
            <ac:grpSpMk id="2" creationId="{303D89E6-3983-C31D-13E2-6C3D194D996F}"/>
          </ac:grpSpMkLst>
        </pc:grpChg>
        <pc:grpChg chg="del">
          <ac:chgData name="Ngo Truong" userId="174678ccbbb96248" providerId="LiveId" clId="{168F9A66-723D-4E9C-A979-B538A12F581F}" dt="2022-12-07T11:29:30.204" v="2097" actId="478"/>
          <ac:grpSpMkLst>
            <pc:docMk/>
            <pc:sldMk cId="782866801" sldId="592"/>
            <ac:grpSpMk id="3" creationId="{42A20CF6-C587-0C0D-B4CD-FF8A271F7A58}"/>
          </ac:grpSpMkLst>
        </pc:grpChg>
        <pc:grpChg chg="add mod">
          <ac:chgData name="Ngo Truong" userId="174678ccbbb96248" providerId="LiveId" clId="{168F9A66-723D-4E9C-A979-B538A12F581F}" dt="2022-12-08T01:36:44.213" v="3077" actId="164"/>
          <ac:grpSpMkLst>
            <pc:docMk/>
            <pc:sldMk cId="782866801" sldId="592"/>
            <ac:grpSpMk id="3" creationId="{C599ED86-BD9E-8AE2-4A98-70DA83C7F522}"/>
          </ac:grpSpMkLst>
        </pc:grpChg>
        <pc:grpChg chg="mod">
          <ac:chgData name="Ngo Truong" userId="174678ccbbb96248" providerId="LiveId" clId="{168F9A66-723D-4E9C-A979-B538A12F581F}" dt="2022-12-08T01:36:44.213" v="3077" actId="164"/>
          <ac:grpSpMkLst>
            <pc:docMk/>
            <pc:sldMk cId="782866801" sldId="592"/>
            <ac:grpSpMk id="11" creationId="{094BD334-5F33-79BD-6DF3-7EC9EDDA3677}"/>
          </ac:grpSpMkLst>
        </pc:grpChg>
        <pc:grpChg chg="mod">
          <ac:chgData name="Ngo Truong" userId="174678ccbbb96248" providerId="LiveId" clId="{168F9A66-723D-4E9C-A979-B538A12F581F}" dt="2022-12-07T11:29:31.680" v="2098"/>
          <ac:grpSpMkLst>
            <pc:docMk/>
            <pc:sldMk cId="782866801" sldId="592"/>
            <ac:grpSpMk id="12" creationId="{5C92365E-A534-81C6-23B0-52FE8792280A}"/>
          </ac:grpSpMkLst>
        </pc:grpChg>
        <pc:grpChg chg="mod">
          <ac:chgData name="Ngo Truong" userId="174678ccbbb96248" providerId="LiveId" clId="{168F9A66-723D-4E9C-A979-B538A12F581F}" dt="2022-12-07T11:19:51.502" v="1981"/>
          <ac:grpSpMkLst>
            <pc:docMk/>
            <pc:sldMk cId="782866801" sldId="592"/>
            <ac:grpSpMk id="20" creationId="{D7012A1C-2E1B-A7EA-0490-0C9B481A446B}"/>
          </ac:grpSpMkLst>
        </pc:grpChg>
      </pc:sldChg>
      <pc:sldChg chg="addSp delSp modSp mod delAnim modAnim">
        <pc:chgData name="Ngo Truong" userId="174678ccbbb96248" providerId="LiveId" clId="{168F9A66-723D-4E9C-A979-B538A12F581F}" dt="2022-12-08T01:36:55.372" v="3078" actId="164"/>
        <pc:sldMkLst>
          <pc:docMk/>
          <pc:sldMk cId="1822609077" sldId="593"/>
        </pc:sldMkLst>
        <pc:spChg chg="mod">
          <ac:chgData name="Ngo Truong" userId="174678ccbbb96248" providerId="LiveId" clId="{168F9A66-723D-4E9C-A979-B538A12F581F}" dt="2022-12-07T11:30:10.806" v="2103"/>
          <ac:spMkLst>
            <pc:docMk/>
            <pc:sldMk cId="1822609077" sldId="593"/>
            <ac:spMk id="9" creationId="{07D568BE-2AB2-FEB1-3CC1-72F794E3F27D}"/>
          </ac:spMkLst>
        </pc:spChg>
        <pc:spChg chg="mod">
          <ac:chgData name="Ngo Truong" userId="174678ccbbb96248" providerId="LiveId" clId="{168F9A66-723D-4E9C-A979-B538A12F581F}" dt="2022-12-08T00:49:45.380" v="2444" actId="1036"/>
          <ac:spMkLst>
            <pc:docMk/>
            <pc:sldMk cId="1822609077" sldId="593"/>
            <ac:spMk id="10" creationId="{18DA44C9-2666-39EE-C92E-D506FDA769BD}"/>
          </ac:spMkLst>
        </pc:spChg>
        <pc:spChg chg="mod">
          <ac:chgData name="Ngo Truong" userId="174678ccbbb96248" providerId="LiveId" clId="{168F9A66-723D-4E9C-A979-B538A12F581F}" dt="2022-12-07T11:30:10.806" v="2103"/>
          <ac:spMkLst>
            <pc:docMk/>
            <pc:sldMk cId="1822609077" sldId="593"/>
            <ac:spMk id="13" creationId="{5CE617C9-1A77-E2D6-324D-439F18C4186F}"/>
          </ac:spMkLst>
        </pc:spChg>
        <pc:spChg chg="mod">
          <ac:chgData name="Ngo Truong" userId="174678ccbbb96248" providerId="LiveId" clId="{168F9A66-723D-4E9C-A979-B538A12F581F}" dt="2022-12-07T11:30:10.806" v="2103"/>
          <ac:spMkLst>
            <pc:docMk/>
            <pc:sldMk cId="1822609077" sldId="593"/>
            <ac:spMk id="14" creationId="{E11E8AEC-0F15-54A5-0B7B-6DF540623AC2}"/>
          </ac:spMkLst>
        </pc:spChg>
        <pc:spChg chg="mod">
          <ac:chgData name="Ngo Truong" userId="174678ccbbb96248" providerId="LiveId" clId="{168F9A66-723D-4E9C-A979-B538A12F581F}" dt="2022-12-07T11:47:50.815" v="2366" actId="1076"/>
          <ac:spMkLst>
            <pc:docMk/>
            <pc:sldMk cId="1822609077" sldId="593"/>
            <ac:spMk id="18" creationId="{43F84064-EE04-D310-9198-0646042C827D}"/>
          </ac:spMkLst>
        </pc:spChg>
        <pc:spChg chg="mod">
          <ac:chgData name="Ngo Truong" userId="174678ccbbb96248" providerId="LiveId" clId="{168F9A66-723D-4E9C-A979-B538A12F581F}" dt="2022-12-07T11:47:59.300" v="2380" actId="1036"/>
          <ac:spMkLst>
            <pc:docMk/>
            <pc:sldMk cId="1822609077" sldId="593"/>
            <ac:spMk id="19" creationId="{606B0111-8486-1F65-675A-6533AD1210A4}"/>
          </ac:spMkLst>
        </pc:spChg>
        <pc:spChg chg="del mod">
          <ac:chgData name="Ngo Truong" userId="174678ccbbb96248" providerId="LiveId" clId="{168F9A66-723D-4E9C-A979-B538A12F581F}" dt="2022-12-07T11:47:22.253" v="2360" actId="478"/>
          <ac:spMkLst>
            <pc:docMk/>
            <pc:sldMk cId="1822609077" sldId="593"/>
            <ac:spMk id="21" creationId="{DAD8E28C-9E18-265F-36F1-395300E395C6}"/>
          </ac:spMkLst>
        </pc:spChg>
        <pc:spChg chg="mod">
          <ac:chgData name="Ngo Truong" userId="174678ccbbb96248" providerId="LiveId" clId="{168F9A66-723D-4E9C-A979-B538A12F581F}" dt="2022-12-07T11:47:38.308" v="2364" actId="14100"/>
          <ac:spMkLst>
            <pc:docMk/>
            <pc:sldMk cId="1822609077" sldId="593"/>
            <ac:spMk id="22" creationId="{8BF4A261-9A90-EB8B-C20B-CA4F1B0DC970}"/>
          </ac:spMkLst>
        </pc:spChg>
        <pc:spChg chg="mod">
          <ac:chgData name="Ngo Truong" userId="174678ccbbb96248" providerId="LiveId" clId="{168F9A66-723D-4E9C-A979-B538A12F581F}" dt="2022-12-08T01:36:55.372" v="3078" actId="164"/>
          <ac:spMkLst>
            <pc:docMk/>
            <pc:sldMk cId="1822609077" sldId="593"/>
            <ac:spMk id="23" creationId="{AF0B9EBE-A1E4-3109-8BFB-B4541C28F40B}"/>
          </ac:spMkLst>
        </pc:spChg>
        <pc:grpChg chg="add mod">
          <ac:chgData name="Ngo Truong" userId="174678ccbbb96248" providerId="LiveId" clId="{168F9A66-723D-4E9C-A979-B538A12F581F}" dt="2022-12-08T01:36:55.372" v="3078" actId="164"/>
          <ac:grpSpMkLst>
            <pc:docMk/>
            <pc:sldMk cId="1822609077" sldId="593"/>
            <ac:grpSpMk id="2" creationId="{F89D9230-56E9-4243-7E52-B5EFDAB7A100}"/>
          </ac:grpSpMkLst>
        </pc:grpChg>
        <pc:grpChg chg="add mod">
          <ac:chgData name="Ngo Truong" userId="174678ccbbb96248" providerId="LiveId" clId="{168F9A66-723D-4E9C-A979-B538A12F581F}" dt="2022-12-08T01:36:55.372" v="3078" actId="164"/>
          <ac:grpSpMkLst>
            <pc:docMk/>
            <pc:sldMk cId="1822609077" sldId="593"/>
            <ac:grpSpMk id="3" creationId="{3497123A-1ADE-1391-5087-AFBF4ACAFB97}"/>
          </ac:grpSpMkLst>
        </pc:grpChg>
        <pc:grpChg chg="del">
          <ac:chgData name="Ngo Truong" userId="174678ccbbb96248" providerId="LiveId" clId="{168F9A66-723D-4E9C-A979-B538A12F581F}" dt="2022-12-07T11:29:35.005" v="2099" actId="478"/>
          <ac:grpSpMkLst>
            <pc:docMk/>
            <pc:sldMk cId="1822609077" sldId="593"/>
            <ac:grpSpMk id="3" creationId="{42A20CF6-C587-0C0D-B4CD-FF8A271F7A58}"/>
          </ac:grpSpMkLst>
        </pc:grpChg>
        <pc:grpChg chg="mod">
          <ac:chgData name="Ngo Truong" userId="174678ccbbb96248" providerId="LiveId" clId="{168F9A66-723D-4E9C-A979-B538A12F581F}" dt="2022-12-08T01:36:55.372" v="3078" actId="164"/>
          <ac:grpSpMkLst>
            <pc:docMk/>
            <pc:sldMk cId="1822609077" sldId="593"/>
            <ac:grpSpMk id="11" creationId="{094BD334-5F33-79BD-6DF3-7EC9EDDA3677}"/>
          </ac:grpSpMkLst>
        </pc:grpChg>
        <pc:grpChg chg="mod">
          <ac:chgData name="Ngo Truong" userId="174678ccbbb96248" providerId="LiveId" clId="{168F9A66-723D-4E9C-A979-B538A12F581F}" dt="2022-12-07T11:30:10.806" v="2103"/>
          <ac:grpSpMkLst>
            <pc:docMk/>
            <pc:sldMk cId="1822609077" sldId="593"/>
            <ac:grpSpMk id="12" creationId="{34F68387-4EF5-63E1-9CB1-E54E949C385A}"/>
          </ac:grpSpMkLst>
        </pc:grpChg>
        <pc:grpChg chg="del mod">
          <ac:chgData name="Ngo Truong" userId="174678ccbbb96248" providerId="LiveId" clId="{168F9A66-723D-4E9C-A979-B538A12F581F}" dt="2022-12-07T11:47:22.253" v="2360" actId="478"/>
          <ac:grpSpMkLst>
            <pc:docMk/>
            <pc:sldMk cId="1822609077" sldId="593"/>
            <ac:grpSpMk id="20" creationId="{D7012A1C-2E1B-A7EA-0490-0C9B481A446B}"/>
          </ac:grpSpMkLst>
        </pc:grpChg>
        <pc:picChg chg="add mod">
          <ac:chgData name="Ngo Truong" userId="174678ccbbb96248" providerId="LiveId" clId="{168F9A66-723D-4E9C-A979-B538A12F581F}" dt="2022-12-08T01:36:55.372" v="3078" actId="164"/>
          <ac:picMkLst>
            <pc:docMk/>
            <pc:sldMk cId="1822609077" sldId="593"/>
            <ac:picMk id="15" creationId="{81DEA209-209A-7879-543B-A6F3BAA403C2}"/>
          </ac:picMkLst>
        </pc:picChg>
      </pc:sldChg>
      <pc:sldChg chg="del">
        <pc:chgData name="Ngo Truong" userId="174678ccbbb96248" providerId="LiveId" clId="{168F9A66-723D-4E9C-A979-B538A12F581F}" dt="2022-12-07T11:45:30.013" v="2342" actId="2696"/>
        <pc:sldMkLst>
          <pc:docMk/>
          <pc:sldMk cId="3334321174" sldId="594"/>
        </pc:sldMkLst>
      </pc:sldChg>
      <pc:sldChg chg="addSp delSp modSp mod modAnim">
        <pc:chgData name="Ngo Truong" userId="174678ccbbb96248" providerId="LiveId" clId="{168F9A66-723D-4E9C-A979-B538A12F581F}" dt="2022-12-08T01:37:02.365" v="3079" actId="164"/>
        <pc:sldMkLst>
          <pc:docMk/>
          <pc:sldMk cId="3547718174" sldId="594"/>
        </pc:sldMkLst>
        <pc:spChg chg="add mod">
          <ac:chgData name="Ngo Truong" userId="174678ccbbb96248" providerId="LiveId" clId="{168F9A66-723D-4E9C-A979-B538A12F581F}" dt="2022-12-08T01:37:02.365" v="3079" actId="164"/>
          <ac:spMkLst>
            <pc:docMk/>
            <pc:sldMk cId="3547718174" sldId="594"/>
            <ac:spMk id="4" creationId="{9656CAA8-2696-B454-6DCC-A313344CED52}"/>
          </ac:spMkLst>
        </pc:spChg>
        <pc:spChg chg="mod">
          <ac:chgData name="Ngo Truong" userId="174678ccbbb96248" providerId="LiveId" clId="{168F9A66-723D-4E9C-A979-B538A12F581F}" dt="2022-12-08T00:48:58.355" v="2424"/>
          <ac:spMkLst>
            <pc:docMk/>
            <pc:sldMk cId="3547718174" sldId="594"/>
            <ac:spMk id="18" creationId="{43F84064-EE04-D310-9198-0646042C827D}"/>
          </ac:spMkLst>
        </pc:spChg>
        <pc:spChg chg="mod">
          <ac:chgData name="Ngo Truong" userId="174678ccbbb96248" providerId="LiveId" clId="{168F9A66-723D-4E9C-A979-B538A12F581F}" dt="2022-12-08T00:49:29.595" v="2432" actId="20577"/>
          <ac:spMkLst>
            <pc:docMk/>
            <pc:sldMk cId="3547718174" sldId="594"/>
            <ac:spMk id="19" creationId="{606B0111-8486-1F65-675A-6533AD1210A4}"/>
          </ac:spMkLst>
        </pc:spChg>
        <pc:spChg chg="mod">
          <ac:chgData name="Ngo Truong" userId="174678ccbbb96248" providerId="LiveId" clId="{168F9A66-723D-4E9C-A979-B538A12F581F}" dt="2022-12-08T00:48:58.355" v="2424"/>
          <ac:spMkLst>
            <pc:docMk/>
            <pc:sldMk cId="3547718174" sldId="594"/>
            <ac:spMk id="22" creationId="{8BF4A261-9A90-EB8B-C20B-CA4F1B0DC970}"/>
          </ac:spMkLst>
        </pc:spChg>
        <pc:spChg chg="del">
          <ac:chgData name="Ngo Truong" userId="174678ccbbb96248" providerId="LiveId" clId="{168F9A66-723D-4E9C-A979-B538A12F581F}" dt="2022-12-08T00:53:11.876" v="2509" actId="478"/>
          <ac:spMkLst>
            <pc:docMk/>
            <pc:sldMk cId="3547718174" sldId="594"/>
            <ac:spMk id="23" creationId="{AF0B9EBE-A1E4-3109-8BFB-B4541C28F40B}"/>
          </ac:spMkLst>
        </pc:spChg>
        <pc:grpChg chg="mod">
          <ac:chgData name="Ngo Truong" userId="174678ccbbb96248" providerId="LiveId" clId="{168F9A66-723D-4E9C-A979-B538A12F581F}" dt="2022-12-08T01:37:02.365" v="3079" actId="164"/>
          <ac:grpSpMkLst>
            <pc:docMk/>
            <pc:sldMk cId="3547718174" sldId="594"/>
            <ac:grpSpMk id="2" creationId="{F89D9230-56E9-4243-7E52-B5EFDAB7A100}"/>
          </ac:grpSpMkLst>
        </pc:grpChg>
        <pc:grpChg chg="add mod">
          <ac:chgData name="Ngo Truong" userId="174678ccbbb96248" providerId="LiveId" clId="{168F9A66-723D-4E9C-A979-B538A12F581F}" dt="2022-12-08T01:37:02.365" v="3079" actId="164"/>
          <ac:grpSpMkLst>
            <pc:docMk/>
            <pc:sldMk cId="3547718174" sldId="594"/>
            <ac:grpSpMk id="3" creationId="{70E52FEC-706D-312D-F6AC-4CC265760694}"/>
          </ac:grpSpMkLst>
        </pc:grpChg>
        <pc:grpChg chg="mod">
          <ac:chgData name="Ngo Truong" userId="174678ccbbb96248" providerId="LiveId" clId="{168F9A66-723D-4E9C-A979-B538A12F581F}" dt="2022-12-08T01:37:02.365" v="3079" actId="164"/>
          <ac:grpSpMkLst>
            <pc:docMk/>
            <pc:sldMk cId="3547718174" sldId="594"/>
            <ac:grpSpMk id="11" creationId="{094BD334-5F33-79BD-6DF3-7EC9EDDA3677}"/>
          </ac:grpSpMkLst>
        </pc:grpChg>
        <pc:picChg chg="del">
          <ac:chgData name="Ngo Truong" userId="174678ccbbb96248" providerId="LiveId" clId="{168F9A66-723D-4E9C-A979-B538A12F581F}" dt="2022-12-08T00:53:08.859" v="2508" actId="478"/>
          <ac:picMkLst>
            <pc:docMk/>
            <pc:sldMk cId="3547718174" sldId="594"/>
            <ac:picMk id="15" creationId="{81DEA209-209A-7879-543B-A6F3BAA403C2}"/>
          </ac:picMkLst>
        </pc:picChg>
      </pc:sldChg>
      <pc:sldChg chg="addSp modSp mod modAnim">
        <pc:chgData name="Ngo Truong" userId="174678ccbbb96248" providerId="LiveId" clId="{168F9A66-723D-4E9C-A979-B538A12F581F}" dt="2022-12-08T01:37:10.708" v="3080" actId="164"/>
        <pc:sldMkLst>
          <pc:docMk/>
          <pc:sldMk cId="3925663904" sldId="595"/>
        </pc:sldMkLst>
        <pc:spChg chg="mod">
          <ac:chgData name="Ngo Truong" userId="174678ccbbb96248" providerId="LiveId" clId="{168F9A66-723D-4E9C-A979-B538A12F581F}" dt="2022-12-08T01:37:10.708" v="3080" actId="164"/>
          <ac:spMkLst>
            <pc:docMk/>
            <pc:sldMk cId="3925663904" sldId="595"/>
            <ac:spMk id="4" creationId="{9656CAA8-2696-B454-6DCC-A313344CED52}"/>
          </ac:spMkLst>
        </pc:spChg>
        <pc:spChg chg="mod">
          <ac:chgData name="Ngo Truong" userId="174678ccbbb96248" providerId="LiveId" clId="{168F9A66-723D-4E9C-A979-B538A12F581F}" dt="2022-12-08T00:55:40.390" v="2530"/>
          <ac:spMkLst>
            <pc:docMk/>
            <pc:sldMk cId="3925663904" sldId="595"/>
            <ac:spMk id="18" creationId="{43F84064-EE04-D310-9198-0646042C827D}"/>
          </ac:spMkLst>
        </pc:spChg>
        <pc:spChg chg="mod">
          <ac:chgData name="Ngo Truong" userId="174678ccbbb96248" providerId="LiveId" clId="{168F9A66-723D-4E9C-A979-B538A12F581F}" dt="2022-12-08T00:55:57.106" v="2538" actId="20577"/>
          <ac:spMkLst>
            <pc:docMk/>
            <pc:sldMk cId="3925663904" sldId="595"/>
            <ac:spMk id="19" creationId="{606B0111-8486-1F65-675A-6533AD1210A4}"/>
          </ac:spMkLst>
        </pc:spChg>
        <pc:spChg chg="mod">
          <ac:chgData name="Ngo Truong" userId="174678ccbbb96248" providerId="LiveId" clId="{168F9A66-723D-4E9C-A979-B538A12F581F}" dt="2022-12-08T00:55:40.390" v="2530"/>
          <ac:spMkLst>
            <pc:docMk/>
            <pc:sldMk cId="3925663904" sldId="595"/>
            <ac:spMk id="22" creationId="{8BF4A261-9A90-EB8B-C20B-CA4F1B0DC970}"/>
          </ac:spMkLst>
        </pc:spChg>
        <pc:grpChg chg="mod">
          <ac:chgData name="Ngo Truong" userId="174678ccbbb96248" providerId="LiveId" clId="{168F9A66-723D-4E9C-A979-B538A12F581F}" dt="2022-12-08T01:37:10.708" v="3080" actId="164"/>
          <ac:grpSpMkLst>
            <pc:docMk/>
            <pc:sldMk cId="3925663904" sldId="595"/>
            <ac:grpSpMk id="2" creationId="{F89D9230-56E9-4243-7E52-B5EFDAB7A100}"/>
          </ac:grpSpMkLst>
        </pc:grpChg>
        <pc:grpChg chg="add mod">
          <ac:chgData name="Ngo Truong" userId="174678ccbbb96248" providerId="LiveId" clId="{168F9A66-723D-4E9C-A979-B538A12F581F}" dt="2022-12-08T01:37:10.708" v="3080" actId="164"/>
          <ac:grpSpMkLst>
            <pc:docMk/>
            <pc:sldMk cId="3925663904" sldId="595"/>
            <ac:grpSpMk id="3" creationId="{49E396FF-FE70-474B-020D-4D240A35F4F2}"/>
          </ac:grpSpMkLst>
        </pc:grpChg>
        <pc:grpChg chg="mod">
          <ac:chgData name="Ngo Truong" userId="174678ccbbb96248" providerId="LiveId" clId="{168F9A66-723D-4E9C-A979-B538A12F581F}" dt="2022-12-08T01:37:10.708" v="3080" actId="164"/>
          <ac:grpSpMkLst>
            <pc:docMk/>
            <pc:sldMk cId="3925663904" sldId="595"/>
            <ac:grpSpMk id="11" creationId="{094BD334-5F33-79BD-6DF3-7EC9EDDA3677}"/>
          </ac:grpSpMkLst>
        </pc:grpChg>
      </pc:sldChg>
      <pc:sldChg chg="addSp modSp mod modAnim">
        <pc:chgData name="Ngo Truong" userId="174678ccbbb96248" providerId="LiveId" clId="{168F9A66-723D-4E9C-A979-B538A12F581F}" dt="2022-12-08T01:37:20.355" v="3081" actId="164"/>
        <pc:sldMkLst>
          <pc:docMk/>
          <pc:sldMk cId="2448897934" sldId="596"/>
        </pc:sldMkLst>
        <pc:spChg chg="mod">
          <ac:chgData name="Ngo Truong" userId="174678ccbbb96248" providerId="LiveId" clId="{168F9A66-723D-4E9C-A979-B538A12F581F}" dt="2022-12-08T01:37:20.355" v="3081" actId="164"/>
          <ac:spMkLst>
            <pc:docMk/>
            <pc:sldMk cId="2448897934" sldId="596"/>
            <ac:spMk id="4" creationId="{9656CAA8-2696-B454-6DCC-A313344CED52}"/>
          </ac:spMkLst>
        </pc:spChg>
        <pc:grpChg chg="mod">
          <ac:chgData name="Ngo Truong" userId="174678ccbbb96248" providerId="LiveId" clId="{168F9A66-723D-4E9C-A979-B538A12F581F}" dt="2022-12-08T01:37:20.355" v="3081" actId="164"/>
          <ac:grpSpMkLst>
            <pc:docMk/>
            <pc:sldMk cId="2448897934" sldId="596"/>
            <ac:grpSpMk id="2" creationId="{F89D9230-56E9-4243-7E52-B5EFDAB7A100}"/>
          </ac:grpSpMkLst>
        </pc:grpChg>
        <pc:grpChg chg="add mod">
          <ac:chgData name="Ngo Truong" userId="174678ccbbb96248" providerId="LiveId" clId="{168F9A66-723D-4E9C-A979-B538A12F581F}" dt="2022-12-08T01:37:20.355" v="3081" actId="164"/>
          <ac:grpSpMkLst>
            <pc:docMk/>
            <pc:sldMk cId="2448897934" sldId="596"/>
            <ac:grpSpMk id="5" creationId="{C85D5CF5-4160-A0A6-15DD-B5CBD66B49A7}"/>
          </ac:grpSpMkLst>
        </pc:grpChg>
        <pc:grpChg chg="mod">
          <ac:chgData name="Ngo Truong" userId="174678ccbbb96248" providerId="LiveId" clId="{168F9A66-723D-4E9C-A979-B538A12F581F}" dt="2022-12-08T01:37:20.355" v="3081" actId="164"/>
          <ac:grpSpMkLst>
            <pc:docMk/>
            <pc:sldMk cId="2448897934" sldId="596"/>
            <ac:grpSpMk id="11" creationId="{094BD334-5F33-79BD-6DF3-7EC9EDDA3677}"/>
          </ac:grpSpMkLst>
        </pc:grpChg>
        <pc:graphicFrameChg chg="add mod modGraphic">
          <ac:chgData name="Ngo Truong" userId="174678ccbbb96248" providerId="LiveId" clId="{168F9A66-723D-4E9C-A979-B538A12F581F}" dt="2022-12-08T01:37:20.355" v="3081" actId="164"/>
          <ac:graphicFrameMkLst>
            <pc:docMk/>
            <pc:sldMk cId="2448897934" sldId="596"/>
            <ac:graphicFrameMk id="3" creationId="{710ADDB6-C488-ECD3-8DA2-8A7CC95C3637}"/>
          </ac:graphicFrameMkLst>
        </pc:graphicFrameChg>
      </pc:sldChg>
      <pc:sldChg chg="addSp delSp modSp mod modAnim">
        <pc:chgData name="Ngo Truong" userId="174678ccbbb96248" providerId="LiveId" clId="{168F9A66-723D-4E9C-A979-B538A12F581F}" dt="2022-12-08T01:38:43.573" v="3087" actId="164"/>
        <pc:sldMkLst>
          <pc:docMk/>
          <pc:sldMk cId="662994328" sldId="597"/>
        </pc:sldMkLst>
        <pc:spChg chg="mod">
          <ac:chgData name="Ngo Truong" userId="174678ccbbb96248" providerId="LiveId" clId="{168F9A66-723D-4E9C-A979-B538A12F581F}" dt="2022-12-08T01:38:17.453" v="3082" actId="164"/>
          <ac:spMkLst>
            <pc:docMk/>
            <pc:sldMk cId="662994328" sldId="597"/>
            <ac:spMk id="4" creationId="{9656CAA8-2696-B454-6DCC-A313344CED52}"/>
          </ac:spMkLst>
        </pc:spChg>
        <pc:grpChg chg="mod">
          <ac:chgData name="Ngo Truong" userId="174678ccbbb96248" providerId="LiveId" clId="{168F9A66-723D-4E9C-A979-B538A12F581F}" dt="2022-12-08T01:38:17.453" v="3082" actId="164"/>
          <ac:grpSpMkLst>
            <pc:docMk/>
            <pc:sldMk cId="662994328" sldId="597"/>
            <ac:grpSpMk id="2" creationId="{F89D9230-56E9-4243-7E52-B5EFDAB7A100}"/>
          </ac:grpSpMkLst>
        </pc:grpChg>
        <pc:grpChg chg="add mod">
          <ac:chgData name="Ngo Truong" userId="174678ccbbb96248" providerId="LiveId" clId="{168F9A66-723D-4E9C-A979-B538A12F581F}" dt="2022-12-08T01:38:43.573" v="3087" actId="164"/>
          <ac:grpSpMkLst>
            <pc:docMk/>
            <pc:sldMk cId="662994328" sldId="597"/>
            <ac:grpSpMk id="3" creationId="{0BCB7DE3-CD3A-018E-5D39-98CF5A34117B}"/>
          </ac:grpSpMkLst>
        </pc:grpChg>
        <pc:grpChg chg="add mod">
          <ac:chgData name="Ngo Truong" userId="174678ccbbb96248" providerId="LiveId" clId="{168F9A66-723D-4E9C-A979-B538A12F581F}" dt="2022-12-08T01:38:43.573" v="3087" actId="164"/>
          <ac:grpSpMkLst>
            <pc:docMk/>
            <pc:sldMk cId="662994328" sldId="597"/>
            <ac:grpSpMk id="6" creationId="{52726E5A-45FA-04D9-D3E0-CBF406B7CC74}"/>
          </ac:grpSpMkLst>
        </pc:grpChg>
        <pc:grpChg chg="mod">
          <ac:chgData name="Ngo Truong" userId="174678ccbbb96248" providerId="LiveId" clId="{168F9A66-723D-4E9C-A979-B538A12F581F}" dt="2022-12-08T01:38:17.453" v="3082" actId="164"/>
          <ac:grpSpMkLst>
            <pc:docMk/>
            <pc:sldMk cId="662994328" sldId="597"/>
            <ac:grpSpMk id="11" creationId="{094BD334-5F33-79BD-6DF3-7EC9EDDA3677}"/>
          </ac:grpSpMkLst>
        </pc:grpChg>
        <pc:graphicFrameChg chg="del">
          <ac:chgData name="Ngo Truong" userId="174678ccbbb96248" providerId="LiveId" clId="{168F9A66-723D-4E9C-A979-B538A12F581F}" dt="2022-12-08T01:05:56.866" v="2656" actId="478"/>
          <ac:graphicFrameMkLst>
            <pc:docMk/>
            <pc:sldMk cId="662994328" sldId="597"/>
            <ac:graphicFrameMk id="3" creationId="{710ADDB6-C488-ECD3-8DA2-8A7CC95C3637}"/>
          </ac:graphicFrameMkLst>
        </pc:graphicFrameChg>
        <pc:graphicFrameChg chg="add mod modGraphic">
          <ac:chgData name="Ngo Truong" userId="174678ccbbb96248" providerId="LiveId" clId="{168F9A66-723D-4E9C-A979-B538A12F581F}" dt="2022-12-08T01:38:43.573" v="3087" actId="164"/>
          <ac:graphicFrameMkLst>
            <pc:docMk/>
            <pc:sldMk cId="662994328" sldId="597"/>
            <ac:graphicFrameMk id="5" creationId="{D0411B91-78A5-FFE3-319E-7793CFC95665}"/>
          </ac:graphicFrameMkLst>
        </pc:graphicFrameChg>
      </pc:sldChg>
      <pc:sldChg chg="addSp delSp modSp mod modAnim">
        <pc:chgData name="Ngo Truong" userId="174678ccbbb96248" providerId="LiveId" clId="{168F9A66-723D-4E9C-A979-B538A12F581F}" dt="2022-12-08T01:39:51.791" v="3089" actId="164"/>
        <pc:sldMkLst>
          <pc:docMk/>
          <pc:sldMk cId="2500401853" sldId="598"/>
        </pc:sldMkLst>
        <pc:spChg chg="mod">
          <ac:chgData name="Ngo Truong" userId="174678ccbbb96248" providerId="LiveId" clId="{168F9A66-723D-4E9C-A979-B538A12F581F}" dt="2022-12-08T01:39:15.062" v="3088" actId="164"/>
          <ac:spMkLst>
            <pc:docMk/>
            <pc:sldMk cId="2500401853" sldId="598"/>
            <ac:spMk id="4" creationId="{9656CAA8-2696-B454-6DCC-A313344CED52}"/>
          </ac:spMkLst>
        </pc:spChg>
        <pc:spChg chg="add mod">
          <ac:chgData name="Ngo Truong" userId="174678ccbbb96248" providerId="LiveId" clId="{168F9A66-723D-4E9C-A979-B538A12F581F}" dt="2022-12-08T01:39:15.062" v="3088" actId="164"/>
          <ac:spMkLst>
            <pc:docMk/>
            <pc:sldMk cId="2500401853" sldId="598"/>
            <ac:spMk id="6" creationId="{B71DC29E-528A-62EE-9271-A072EB8AB348}"/>
          </ac:spMkLst>
        </pc:spChg>
        <pc:grpChg chg="mod">
          <ac:chgData name="Ngo Truong" userId="174678ccbbb96248" providerId="LiveId" clId="{168F9A66-723D-4E9C-A979-B538A12F581F}" dt="2022-12-08T01:39:15.062" v="3088" actId="164"/>
          <ac:grpSpMkLst>
            <pc:docMk/>
            <pc:sldMk cId="2500401853" sldId="598"/>
            <ac:grpSpMk id="2" creationId="{F89D9230-56E9-4243-7E52-B5EFDAB7A100}"/>
          </ac:grpSpMkLst>
        </pc:grpChg>
        <pc:grpChg chg="add mod">
          <ac:chgData name="Ngo Truong" userId="174678ccbbb96248" providerId="LiveId" clId="{168F9A66-723D-4E9C-A979-B538A12F581F}" dt="2022-12-08T01:39:51.791" v="3089" actId="164"/>
          <ac:grpSpMkLst>
            <pc:docMk/>
            <pc:sldMk cId="2500401853" sldId="598"/>
            <ac:grpSpMk id="3" creationId="{652ED493-D2CA-F3E0-E761-11D748BD197E}"/>
          </ac:grpSpMkLst>
        </pc:grpChg>
        <pc:grpChg chg="add mod">
          <ac:chgData name="Ngo Truong" userId="174678ccbbb96248" providerId="LiveId" clId="{168F9A66-723D-4E9C-A979-B538A12F581F}" dt="2022-12-08T01:39:51.791" v="3089" actId="164"/>
          <ac:grpSpMkLst>
            <pc:docMk/>
            <pc:sldMk cId="2500401853" sldId="598"/>
            <ac:grpSpMk id="5" creationId="{EB2495A3-9DDF-AC3B-4D9B-98D526B0A6D8}"/>
          </ac:grpSpMkLst>
        </pc:grpChg>
        <pc:grpChg chg="mod">
          <ac:chgData name="Ngo Truong" userId="174678ccbbb96248" providerId="LiveId" clId="{168F9A66-723D-4E9C-A979-B538A12F581F}" dt="2022-12-08T01:39:15.062" v="3088" actId="164"/>
          <ac:grpSpMkLst>
            <pc:docMk/>
            <pc:sldMk cId="2500401853" sldId="598"/>
            <ac:grpSpMk id="11" creationId="{094BD334-5F33-79BD-6DF3-7EC9EDDA3677}"/>
          </ac:grpSpMkLst>
        </pc:grpChg>
        <pc:graphicFrameChg chg="del">
          <ac:chgData name="Ngo Truong" userId="174678ccbbb96248" providerId="LiveId" clId="{168F9A66-723D-4E9C-A979-B538A12F581F}" dt="2022-12-08T01:09:44.505" v="2698" actId="478"/>
          <ac:graphicFrameMkLst>
            <pc:docMk/>
            <pc:sldMk cId="2500401853" sldId="598"/>
            <ac:graphicFrameMk id="5" creationId="{D0411B91-78A5-FFE3-319E-7793CFC95665}"/>
          </ac:graphicFrameMkLst>
        </pc:graphicFrameChg>
        <pc:graphicFrameChg chg="add mod modGraphic">
          <ac:chgData name="Ngo Truong" userId="174678ccbbb96248" providerId="LiveId" clId="{168F9A66-723D-4E9C-A979-B538A12F581F}" dt="2022-12-08T01:39:51.791" v="3089" actId="164"/>
          <ac:graphicFrameMkLst>
            <pc:docMk/>
            <pc:sldMk cId="2500401853" sldId="598"/>
            <ac:graphicFrameMk id="7" creationId="{389B3179-5C06-28E9-A388-28739AE7C397}"/>
          </ac:graphicFrameMkLst>
        </pc:graphicFrameChg>
      </pc:sldChg>
    </pc:docChg>
  </pc:docChgLst>
  <pc:docChgLst>
    <pc:chgData name="Ngo Truong" userId="174678ccbbb96248" providerId="LiveId" clId="{B42F1858-E272-4BF9-906B-939F18B29270}"/>
    <pc:docChg chg="undo custSel delSld modSld">
      <pc:chgData name="Ngo Truong" userId="174678ccbbb96248" providerId="LiveId" clId="{B42F1858-E272-4BF9-906B-939F18B29270}" dt="2022-12-08T09:01:09.487" v="392" actId="207"/>
      <pc:docMkLst>
        <pc:docMk/>
      </pc:docMkLst>
      <pc:sldChg chg="addSp delSp modSp mod">
        <pc:chgData name="Ngo Truong" userId="174678ccbbb96248" providerId="LiveId" clId="{B42F1858-E272-4BF9-906B-939F18B29270}" dt="2022-12-08T08:20:13.639" v="26" actId="164"/>
        <pc:sldMkLst>
          <pc:docMk/>
          <pc:sldMk cId="1881441025" sldId="509"/>
        </pc:sldMkLst>
        <pc:spChg chg="mod topLvl">
          <ac:chgData name="Ngo Truong" userId="174678ccbbb96248" providerId="LiveId" clId="{B42F1858-E272-4BF9-906B-939F18B29270}" dt="2022-12-08T08:17:57.494" v="10" actId="164"/>
          <ac:spMkLst>
            <pc:docMk/>
            <pc:sldMk cId="1881441025" sldId="509"/>
            <ac:spMk id="3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17:57.494" v="10" actId="164"/>
          <ac:spMkLst>
            <pc:docMk/>
            <pc:sldMk cId="1881441025" sldId="509"/>
            <ac:spMk id="4" creationId="{00000000-0000-0000-0000-000000000000}"/>
          </ac:spMkLst>
        </pc:spChg>
        <pc:spChg chg="mod">
          <ac:chgData name="Ngo Truong" userId="174678ccbbb96248" providerId="LiveId" clId="{B42F1858-E272-4BF9-906B-939F18B29270}" dt="2022-12-08T08:17:34.349" v="2" actId="165"/>
          <ac:spMkLst>
            <pc:docMk/>
            <pc:sldMk cId="1881441025" sldId="509"/>
            <ac:spMk id="6" creationId="{00000000-0000-0000-0000-000000000000}"/>
          </ac:spMkLst>
        </pc:spChg>
        <pc:spChg chg="mod">
          <ac:chgData name="Ngo Truong" userId="174678ccbbb96248" providerId="LiveId" clId="{B42F1858-E272-4BF9-906B-939F18B29270}" dt="2022-12-08T08:17:34.349" v="2" actId="165"/>
          <ac:spMkLst>
            <pc:docMk/>
            <pc:sldMk cId="1881441025" sldId="509"/>
            <ac:spMk id="7" creationId="{00000000-0000-0000-0000-000000000000}"/>
          </ac:spMkLst>
        </pc:spChg>
        <pc:grpChg chg="mod topLvl">
          <ac:chgData name="Ngo Truong" userId="174678ccbbb96248" providerId="LiveId" clId="{B42F1858-E272-4BF9-906B-939F18B29270}" dt="2022-12-08T08:20:13.639" v="26" actId="164"/>
          <ac:grpSpMkLst>
            <pc:docMk/>
            <pc:sldMk cId="1881441025" sldId="509"/>
            <ac:grpSpMk id="5" creationId="{00000000-0000-0000-0000-000000000000}"/>
          </ac:grpSpMkLst>
        </pc:grpChg>
        <pc:grpChg chg="add mod">
          <ac:chgData name="Ngo Truong" userId="174678ccbbb96248" providerId="LiveId" clId="{B42F1858-E272-4BF9-906B-939F18B29270}" dt="2022-12-08T08:20:13.639" v="26" actId="164"/>
          <ac:grpSpMkLst>
            <pc:docMk/>
            <pc:sldMk cId="1881441025" sldId="509"/>
            <ac:grpSpMk id="8" creationId="{FB1E243A-446E-ECE2-CA97-3281B9D18775}"/>
          </ac:grpSpMkLst>
        </pc:grpChg>
        <pc:grpChg chg="add mod">
          <ac:chgData name="Ngo Truong" userId="174678ccbbb96248" providerId="LiveId" clId="{B42F1858-E272-4BF9-906B-939F18B29270}" dt="2022-12-08T08:20:13.639" v="26" actId="164"/>
          <ac:grpSpMkLst>
            <pc:docMk/>
            <pc:sldMk cId="1881441025" sldId="509"/>
            <ac:grpSpMk id="9" creationId="{87739354-4215-AB31-E6CC-F0927ED39074}"/>
          </ac:grpSpMkLst>
        </pc:grpChg>
        <pc:grpChg chg="del">
          <ac:chgData name="Ngo Truong" userId="174678ccbbb96248" providerId="LiveId" clId="{B42F1858-E272-4BF9-906B-939F18B29270}" dt="2022-12-08T08:17:34.349" v="2" actId="165"/>
          <ac:grpSpMkLst>
            <pc:docMk/>
            <pc:sldMk cId="1881441025" sldId="509"/>
            <ac:grpSpMk id="10" creationId="{208A8084-8BE8-5663-181C-0974E0CE4C74}"/>
          </ac:grpSpMkLst>
        </pc:grpChg>
        <pc:picChg chg="mod">
          <ac:chgData name="Ngo Truong" userId="174678ccbbb96248" providerId="LiveId" clId="{B42F1858-E272-4BF9-906B-939F18B29270}" dt="2022-12-08T08:20:13.639" v="26" actId="164"/>
          <ac:picMkLst>
            <pc:docMk/>
            <pc:sldMk cId="1881441025" sldId="509"/>
            <ac:picMk id="2" creationId="{00000000-0000-0000-0000-000000000000}"/>
          </ac:picMkLst>
        </pc:picChg>
      </pc:sldChg>
      <pc:sldChg chg="modSp mod">
        <pc:chgData name="Ngo Truong" userId="174678ccbbb96248" providerId="LiveId" clId="{B42F1858-E272-4BF9-906B-939F18B29270}" dt="2022-12-08T08:18:07.893" v="11" actId="207"/>
        <pc:sldMkLst>
          <pc:docMk/>
          <pc:sldMk cId="590172682" sldId="581"/>
        </pc:sldMkLst>
        <pc:spChg chg="mod">
          <ac:chgData name="Ngo Truong" userId="174678ccbbb96248" providerId="LiveId" clId="{B42F1858-E272-4BF9-906B-939F18B29270}" dt="2022-12-08T08:18:07.893" v="11" actId="207"/>
          <ac:spMkLst>
            <pc:docMk/>
            <pc:sldMk cId="590172682" sldId="581"/>
            <ac:spMk id="30" creationId="{00000000-0000-0000-0000-000000000000}"/>
          </ac:spMkLst>
        </pc:spChg>
      </pc:sldChg>
      <pc:sldChg chg="addSp delSp modSp modAnim">
        <pc:chgData name="Ngo Truong" userId="174678ccbbb96248" providerId="LiveId" clId="{B42F1858-E272-4BF9-906B-939F18B29270}" dt="2022-12-08T08:44:54.555" v="267"/>
        <pc:sldMkLst>
          <pc:docMk/>
          <pc:sldMk cId="2935688357" sldId="584"/>
        </pc:sldMkLst>
        <pc:spChg chg="mod">
          <ac:chgData name="Ngo Truong" userId="174678ccbbb96248" providerId="LiveId" clId="{B42F1858-E272-4BF9-906B-939F18B29270}" dt="2022-12-08T08:42:52.402" v="206" actId="165"/>
          <ac:spMkLst>
            <pc:docMk/>
            <pc:sldMk cId="2935688357" sldId="584"/>
            <ac:spMk id="10" creationId="{BAB30EA3-1C2D-F8A3-87D7-A01CCDB130AD}"/>
          </ac:spMkLst>
        </pc:spChg>
        <pc:spChg chg="mod">
          <ac:chgData name="Ngo Truong" userId="174678ccbbb96248" providerId="LiveId" clId="{B42F1858-E272-4BF9-906B-939F18B29270}" dt="2022-12-08T08:42:52.402" v="206" actId="165"/>
          <ac:spMkLst>
            <pc:docMk/>
            <pc:sldMk cId="2935688357" sldId="584"/>
            <ac:spMk id="11" creationId="{576BC084-7566-BCA6-4D74-CA050F88A958}"/>
          </ac:spMkLst>
        </pc:spChg>
        <pc:spChg chg="mod">
          <ac:chgData name="Ngo Truong" userId="174678ccbbb96248" providerId="LiveId" clId="{B42F1858-E272-4BF9-906B-939F18B29270}" dt="2022-12-08T08:42:52.402" v="206" actId="165"/>
          <ac:spMkLst>
            <pc:docMk/>
            <pc:sldMk cId="2935688357" sldId="584"/>
            <ac:spMk id="13" creationId="{0C2EB663-374F-0AE8-87B4-819505DD24CE}"/>
          </ac:spMkLst>
        </pc:spChg>
        <pc:spChg chg="mod">
          <ac:chgData name="Ngo Truong" userId="174678ccbbb96248" providerId="LiveId" clId="{B42F1858-E272-4BF9-906B-939F18B29270}" dt="2022-12-08T08:42:52.402" v="206" actId="165"/>
          <ac:spMkLst>
            <pc:docMk/>
            <pc:sldMk cId="2935688357" sldId="584"/>
            <ac:spMk id="14" creationId="{1EEC6514-339A-5634-6909-D01B6BCF5F72}"/>
          </ac:spMkLst>
        </pc:spChg>
        <pc:grpChg chg="add mod">
          <ac:chgData name="Ngo Truong" userId="174678ccbbb96248" providerId="LiveId" clId="{B42F1858-E272-4BF9-906B-939F18B29270}" dt="2022-12-08T08:43:26.095" v="209" actId="164"/>
          <ac:grpSpMkLst>
            <pc:docMk/>
            <pc:sldMk cId="2935688357" sldId="584"/>
            <ac:grpSpMk id="3" creationId="{95872A4F-3F75-83D4-E8A7-E1BD9BD3391C}"/>
          </ac:grpSpMkLst>
        </pc:grpChg>
        <pc:grpChg chg="del">
          <ac:chgData name="Ngo Truong" userId="174678ccbbb96248" providerId="LiveId" clId="{B42F1858-E272-4BF9-906B-939F18B29270}" dt="2022-12-08T08:42:52.402" v="206" actId="165"/>
          <ac:grpSpMkLst>
            <pc:docMk/>
            <pc:sldMk cId="2935688357" sldId="584"/>
            <ac:grpSpMk id="6" creationId="{5ED19CE9-F4D8-EDEB-88BD-1AE9633B510E}"/>
          </ac:grpSpMkLst>
        </pc:grpChg>
        <pc:grpChg chg="mod topLvl">
          <ac:chgData name="Ngo Truong" userId="174678ccbbb96248" providerId="LiveId" clId="{B42F1858-E272-4BF9-906B-939F18B29270}" dt="2022-12-08T08:43:26.095" v="209" actId="164"/>
          <ac:grpSpMkLst>
            <pc:docMk/>
            <pc:sldMk cId="2935688357" sldId="584"/>
            <ac:grpSpMk id="9" creationId="{2A5EF838-B079-CC5B-5BAC-4D218852CBC8}"/>
          </ac:grpSpMkLst>
        </pc:grpChg>
        <pc:grpChg chg="mod">
          <ac:chgData name="Ngo Truong" userId="174678ccbbb96248" providerId="LiveId" clId="{B42F1858-E272-4BF9-906B-939F18B29270}" dt="2022-12-08T08:42:52.402" v="206" actId="165"/>
          <ac:grpSpMkLst>
            <pc:docMk/>
            <pc:sldMk cId="2935688357" sldId="584"/>
            <ac:grpSpMk id="12" creationId="{F9A0C55D-9E34-C437-2EA5-E6AA23B5DB9C}"/>
          </ac:grpSpMkLst>
        </pc:grpChg>
        <pc:picChg chg="mod topLvl">
          <ac:chgData name="Ngo Truong" userId="174678ccbbb96248" providerId="LiveId" clId="{B42F1858-E272-4BF9-906B-939F18B29270}" dt="2022-12-08T08:43:26.095" v="209" actId="164"/>
          <ac:picMkLst>
            <pc:docMk/>
            <pc:sldMk cId="2935688357" sldId="584"/>
            <ac:picMk id="2" creationId="{386F4A96-DBC8-11DC-0B2D-D81DD5D7727E}"/>
          </ac:picMkLst>
        </pc:picChg>
      </pc:sldChg>
      <pc:sldChg chg="delSp modSp mod">
        <pc:chgData name="Ngo Truong" userId="174678ccbbb96248" providerId="LiveId" clId="{B42F1858-E272-4BF9-906B-939F18B29270}" dt="2022-12-08T08:28:34.143" v="40" actId="165"/>
        <pc:sldMkLst>
          <pc:docMk/>
          <pc:sldMk cId="2347051644" sldId="585"/>
        </pc:sldMkLst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3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5" creationId="{B9386320-B296-CC22-BD9F-B455130B6CB3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6" creationId="{F82CC13E-13F8-AC95-EBCF-690E9B134FD1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8" creationId="{ED6F4CF2-FA97-DE45-B63A-BE532436881F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9" creationId="{3E8DEE80-CB62-E685-7C47-58A037760C17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17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18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19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20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21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30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33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39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40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41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42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43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44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8:34.143" v="40" actId="165"/>
          <ac:spMkLst>
            <pc:docMk/>
            <pc:sldMk cId="2347051644" sldId="585"/>
            <ac:spMk id="46" creationId="{00000000-0000-0000-0000-000000000000}"/>
          </ac:spMkLst>
        </pc:spChg>
        <pc:grpChg chg="mod topLvl">
          <ac:chgData name="Ngo Truong" userId="174678ccbbb96248" providerId="LiveId" clId="{B42F1858-E272-4BF9-906B-939F18B29270}" dt="2022-12-08T08:28:34.143" v="40" actId="165"/>
          <ac:grpSpMkLst>
            <pc:docMk/>
            <pc:sldMk cId="2347051644" sldId="585"/>
            <ac:grpSpMk id="2" creationId="{D1B9F0F1-BCFE-2A2A-1B05-0ED5EECA0D85}"/>
          </ac:grpSpMkLst>
        </pc:grpChg>
        <pc:grpChg chg="mod topLvl">
          <ac:chgData name="Ngo Truong" userId="174678ccbbb96248" providerId="LiveId" clId="{B42F1858-E272-4BF9-906B-939F18B29270}" dt="2022-12-08T08:28:34.143" v="40" actId="165"/>
          <ac:grpSpMkLst>
            <pc:docMk/>
            <pc:sldMk cId="2347051644" sldId="585"/>
            <ac:grpSpMk id="4" creationId="{00000000-0000-0000-0000-000000000000}"/>
          </ac:grpSpMkLst>
        </pc:grpChg>
        <pc:grpChg chg="mod">
          <ac:chgData name="Ngo Truong" userId="174678ccbbb96248" providerId="LiveId" clId="{B42F1858-E272-4BF9-906B-939F18B29270}" dt="2022-12-08T08:28:34.143" v="40" actId="165"/>
          <ac:grpSpMkLst>
            <pc:docMk/>
            <pc:sldMk cId="2347051644" sldId="585"/>
            <ac:grpSpMk id="7" creationId="{3FF4009E-A4C0-85D2-462A-421588F307E8}"/>
          </ac:grpSpMkLst>
        </pc:grpChg>
        <pc:grpChg chg="del mod">
          <ac:chgData name="Ngo Truong" userId="174678ccbbb96248" providerId="LiveId" clId="{B42F1858-E272-4BF9-906B-939F18B29270}" dt="2022-12-08T08:28:34.143" v="40" actId="165"/>
          <ac:grpSpMkLst>
            <pc:docMk/>
            <pc:sldMk cId="2347051644" sldId="585"/>
            <ac:grpSpMk id="10" creationId="{5545C7FA-BB41-A3C4-37C8-A84EC0678C6A}"/>
          </ac:grpSpMkLst>
        </pc:grpChg>
        <pc:picChg chg="mod">
          <ac:chgData name="Ngo Truong" userId="174678ccbbb96248" providerId="LiveId" clId="{B42F1858-E272-4BF9-906B-939F18B29270}" dt="2022-12-08T08:28:34.143" v="40" actId="165"/>
          <ac:picMkLst>
            <pc:docMk/>
            <pc:sldMk cId="2347051644" sldId="585"/>
            <ac:picMk id="16" creationId="{00000000-0000-0000-0000-000000000000}"/>
          </ac:picMkLst>
        </pc:picChg>
        <pc:picChg chg="mod">
          <ac:chgData name="Ngo Truong" userId="174678ccbbb96248" providerId="LiveId" clId="{B42F1858-E272-4BF9-906B-939F18B29270}" dt="2022-12-08T08:28:34.143" v="40" actId="165"/>
          <ac:picMkLst>
            <pc:docMk/>
            <pc:sldMk cId="2347051644" sldId="585"/>
            <ac:picMk id="23" creationId="{00000000-0000-0000-0000-000000000000}"/>
          </ac:picMkLst>
        </pc:picChg>
        <pc:picChg chg="mod">
          <ac:chgData name="Ngo Truong" userId="174678ccbbb96248" providerId="LiveId" clId="{B42F1858-E272-4BF9-906B-939F18B29270}" dt="2022-12-08T08:28:34.143" v="40" actId="165"/>
          <ac:picMkLst>
            <pc:docMk/>
            <pc:sldMk cId="2347051644" sldId="585"/>
            <ac:picMk id="25" creationId="{00000000-0000-0000-0000-000000000000}"/>
          </ac:picMkLst>
        </pc:picChg>
        <pc:picChg chg="mod">
          <ac:chgData name="Ngo Truong" userId="174678ccbbb96248" providerId="LiveId" clId="{B42F1858-E272-4BF9-906B-939F18B29270}" dt="2022-12-08T08:28:34.143" v="40" actId="165"/>
          <ac:picMkLst>
            <pc:docMk/>
            <pc:sldMk cId="2347051644" sldId="585"/>
            <ac:picMk id="27" creationId="{00000000-0000-0000-0000-000000000000}"/>
          </ac:picMkLst>
        </pc:picChg>
        <pc:picChg chg="mod">
          <ac:chgData name="Ngo Truong" userId="174678ccbbb96248" providerId="LiveId" clId="{B42F1858-E272-4BF9-906B-939F18B29270}" dt="2022-12-08T08:28:34.143" v="40" actId="165"/>
          <ac:picMkLst>
            <pc:docMk/>
            <pc:sldMk cId="2347051644" sldId="585"/>
            <ac:picMk id="29" creationId="{00000000-0000-0000-0000-000000000000}"/>
          </ac:picMkLst>
        </pc:picChg>
        <pc:cxnChg chg="mod">
          <ac:chgData name="Ngo Truong" userId="174678ccbbb96248" providerId="LiveId" clId="{B42F1858-E272-4BF9-906B-939F18B29270}" dt="2022-12-08T08:28:34.143" v="40" actId="165"/>
          <ac:cxnSpMkLst>
            <pc:docMk/>
            <pc:sldMk cId="2347051644" sldId="585"/>
            <ac:cxnSpMk id="22" creationId="{00000000-0000-0000-0000-000000000000}"/>
          </ac:cxnSpMkLst>
        </pc:cxnChg>
        <pc:cxnChg chg="mod">
          <ac:chgData name="Ngo Truong" userId="174678ccbbb96248" providerId="LiveId" clId="{B42F1858-E272-4BF9-906B-939F18B29270}" dt="2022-12-08T08:28:34.143" v="40" actId="165"/>
          <ac:cxnSpMkLst>
            <pc:docMk/>
            <pc:sldMk cId="2347051644" sldId="585"/>
            <ac:cxnSpMk id="24" creationId="{00000000-0000-0000-0000-000000000000}"/>
          </ac:cxnSpMkLst>
        </pc:cxnChg>
        <pc:cxnChg chg="mod">
          <ac:chgData name="Ngo Truong" userId="174678ccbbb96248" providerId="LiveId" clId="{B42F1858-E272-4BF9-906B-939F18B29270}" dt="2022-12-08T08:28:34.143" v="40" actId="165"/>
          <ac:cxnSpMkLst>
            <pc:docMk/>
            <pc:sldMk cId="2347051644" sldId="585"/>
            <ac:cxnSpMk id="26" creationId="{00000000-0000-0000-0000-000000000000}"/>
          </ac:cxnSpMkLst>
        </pc:cxnChg>
        <pc:cxnChg chg="mod">
          <ac:chgData name="Ngo Truong" userId="174678ccbbb96248" providerId="LiveId" clId="{B42F1858-E272-4BF9-906B-939F18B29270}" dt="2022-12-08T08:28:34.143" v="40" actId="165"/>
          <ac:cxnSpMkLst>
            <pc:docMk/>
            <pc:sldMk cId="2347051644" sldId="585"/>
            <ac:cxnSpMk id="28" creationId="{00000000-0000-0000-0000-000000000000}"/>
          </ac:cxnSpMkLst>
        </pc:cxnChg>
      </pc:sldChg>
      <pc:sldChg chg="addSp modSp mod modAnim">
        <pc:chgData name="Ngo Truong" userId="174678ccbbb96248" providerId="LiveId" clId="{B42F1858-E272-4BF9-906B-939F18B29270}" dt="2022-12-08T08:47:52.801" v="282"/>
        <pc:sldMkLst>
          <pc:docMk/>
          <pc:sldMk cId="2978891187" sldId="586"/>
        </pc:sldMkLst>
        <pc:spChg chg="mod">
          <ac:chgData name="Ngo Truong" userId="174678ccbbb96248" providerId="LiveId" clId="{B42F1858-E272-4BF9-906B-939F18B29270}" dt="2022-12-08T08:47:00.016" v="277" actId="164"/>
          <ac:spMkLst>
            <pc:docMk/>
            <pc:sldMk cId="2978891187" sldId="586"/>
            <ac:spMk id="45" creationId="{F82CC13E-13F8-AC95-EBCF-690E9B134FD1}"/>
          </ac:spMkLst>
        </pc:spChg>
        <pc:grpChg chg="add mod">
          <ac:chgData name="Ngo Truong" userId="174678ccbbb96248" providerId="LiveId" clId="{B42F1858-E272-4BF9-906B-939F18B29270}" dt="2022-12-08T08:47:00.016" v="277" actId="164"/>
          <ac:grpSpMkLst>
            <pc:docMk/>
            <pc:sldMk cId="2978891187" sldId="586"/>
            <ac:grpSpMk id="2" creationId="{83C4328F-EA5A-6E2F-8F6D-D32D08A92550}"/>
          </ac:grpSpMkLst>
        </pc:grpChg>
        <pc:grpChg chg="mod">
          <ac:chgData name="Ngo Truong" userId="174678ccbbb96248" providerId="LiveId" clId="{B42F1858-E272-4BF9-906B-939F18B29270}" dt="2022-12-08T08:47:00.016" v="277" actId="164"/>
          <ac:grpSpMkLst>
            <pc:docMk/>
            <pc:sldMk cId="2978891187" sldId="586"/>
            <ac:grpSpMk id="76" creationId="{BF08083C-ABE4-CD57-0162-D05A84ADEA31}"/>
          </ac:grpSpMkLst>
        </pc:grpChg>
      </pc:sldChg>
      <pc:sldChg chg="modSp mod">
        <pc:chgData name="Ngo Truong" userId="174678ccbbb96248" providerId="LiveId" clId="{B42F1858-E272-4BF9-906B-939F18B29270}" dt="2022-12-08T08:19:50.145" v="25" actId="20577"/>
        <pc:sldMkLst>
          <pc:docMk/>
          <pc:sldMk cId="3127391427" sldId="587"/>
        </pc:sldMkLst>
        <pc:spChg chg="mod">
          <ac:chgData name="Ngo Truong" userId="174678ccbbb96248" providerId="LiveId" clId="{B42F1858-E272-4BF9-906B-939F18B29270}" dt="2022-12-08T08:19:50.145" v="25" actId="20577"/>
          <ac:spMkLst>
            <pc:docMk/>
            <pc:sldMk cId="3127391427" sldId="587"/>
            <ac:spMk id="6" creationId="{1DFC5386-BFF3-80A9-C7E5-489C5173AC59}"/>
          </ac:spMkLst>
        </pc:spChg>
      </pc:sldChg>
      <pc:sldChg chg="addSp modSp mod modAnim">
        <pc:chgData name="Ngo Truong" userId="174678ccbbb96248" providerId="LiveId" clId="{B42F1858-E272-4BF9-906B-939F18B29270}" dt="2022-12-08T08:58:26.879" v="355" actId="5793"/>
        <pc:sldMkLst>
          <pc:docMk/>
          <pc:sldMk cId="2918194335" sldId="589"/>
        </pc:sldMkLst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4" creationId="{CD8434A8-4747-00D0-11F0-3E269748AA73}"/>
          </ac:spMkLst>
        </pc:spChg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5" creationId="{94047357-11C4-58D3-007E-2239DD545218}"/>
          </ac:spMkLst>
        </pc:spChg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7" creationId="{77411F77-9D70-03F0-1222-9AA30917F35C}"/>
          </ac:spMkLst>
        </pc:spChg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8" creationId="{FCD5372D-D99C-86DB-D96C-21A09B93A4CD}"/>
          </ac:spMkLst>
        </pc:spChg>
        <pc:spChg chg="mod">
          <ac:chgData name="Ngo Truong" userId="174678ccbbb96248" providerId="LiveId" clId="{B42F1858-E272-4BF9-906B-939F18B29270}" dt="2022-12-08T08:58:26.879" v="355" actId="5793"/>
          <ac:spMkLst>
            <pc:docMk/>
            <pc:sldMk cId="2918194335" sldId="589"/>
            <ac:spMk id="9" creationId="{00000000-0000-0000-0000-000000000000}"/>
          </ac:spMkLst>
        </pc:spChg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18" creationId="{43F84064-EE04-D310-9198-0646042C827D}"/>
          </ac:spMkLst>
        </pc:spChg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19" creationId="{606B0111-8486-1F65-675A-6533AD1210A4}"/>
          </ac:spMkLst>
        </pc:spChg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21" creationId="{DAD8E28C-9E18-265F-36F1-395300E395C6}"/>
          </ac:spMkLst>
        </pc:spChg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22" creationId="{8BF4A261-9A90-EB8B-C20B-CA4F1B0DC970}"/>
          </ac:spMkLst>
        </pc:spChg>
        <pc:spChg chg="mod">
          <ac:chgData name="Ngo Truong" userId="174678ccbbb96248" providerId="LiveId" clId="{B42F1858-E272-4BF9-906B-939F18B29270}" dt="2022-12-08T08:58:23.531" v="353" actId="20577"/>
          <ac:spMkLst>
            <pc:docMk/>
            <pc:sldMk cId="2918194335" sldId="589"/>
            <ac:spMk id="23" creationId="{AF0B9EBE-A1E4-3109-8BFB-B4541C28F40B}"/>
          </ac:spMkLst>
        </pc:spChg>
        <pc:grpChg chg="mod">
          <ac:chgData name="Ngo Truong" userId="174678ccbbb96248" providerId="LiveId" clId="{B42F1858-E272-4BF9-906B-939F18B29270}" dt="2022-12-08T08:58:23.531" v="353" actId="20577"/>
          <ac:grpSpMkLst>
            <pc:docMk/>
            <pc:sldMk cId="2918194335" sldId="589"/>
            <ac:grpSpMk id="2" creationId="{39BD1122-CA19-A11E-E20B-D14F1667A072}"/>
          </ac:grpSpMkLst>
        </pc:grpChg>
        <pc:grpChg chg="mod">
          <ac:chgData name="Ngo Truong" userId="174678ccbbb96248" providerId="LiveId" clId="{B42F1858-E272-4BF9-906B-939F18B29270}" dt="2022-12-08T08:58:23.531" v="353" actId="20577"/>
          <ac:grpSpMkLst>
            <pc:docMk/>
            <pc:sldMk cId="2918194335" sldId="589"/>
            <ac:grpSpMk id="3" creationId="{42A20CF6-C587-0C0D-B4CD-FF8A271F7A58}"/>
          </ac:grpSpMkLst>
        </pc:grpChg>
        <pc:grpChg chg="mod">
          <ac:chgData name="Ngo Truong" userId="174678ccbbb96248" providerId="LiveId" clId="{B42F1858-E272-4BF9-906B-939F18B29270}" dt="2022-12-08T08:58:23.531" v="353" actId="20577"/>
          <ac:grpSpMkLst>
            <pc:docMk/>
            <pc:sldMk cId="2918194335" sldId="589"/>
            <ac:grpSpMk id="6" creationId="{71EA0756-B40A-D2CD-B29C-2B50F1DD5A8D}"/>
          </ac:grpSpMkLst>
        </pc:grpChg>
        <pc:grpChg chg="add mod">
          <ac:chgData name="Ngo Truong" userId="174678ccbbb96248" providerId="LiveId" clId="{B42F1858-E272-4BF9-906B-939F18B29270}" dt="2022-12-08T08:58:23.531" v="353" actId="20577"/>
          <ac:grpSpMkLst>
            <pc:docMk/>
            <pc:sldMk cId="2918194335" sldId="589"/>
            <ac:grpSpMk id="10" creationId="{076E9A7D-A617-6ABC-7C01-70BB20D23DC2}"/>
          </ac:grpSpMkLst>
        </pc:grpChg>
        <pc:grpChg chg="mod">
          <ac:chgData name="Ngo Truong" userId="174678ccbbb96248" providerId="LiveId" clId="{B42F1858-E272-4BF9-906B-939F18B29270}" dt="2022-12-08T08:58:23.531" v="353" actId="20577"/>
          <ac:grpSpMkLst>
            <pc:docMk/>
            <pc:sldMk cId="2918194335" sldId="589"/>
            <ac:grpSpMk id="11" creationId="{094BD334-5F33-79BD-6DF3-7EC9EDDA3677}"/>
          </ac:grpSpMkLst>
        </pc:grpChg>
        <pc:grpChg chg="mod">
          <ac:chgData name="Ngo Truong" userId="174678ccbbb96248" providerId="LiveId" clId="{B42F1858-E272-4BF9-906B-939F18B29270}" dt="2022-12-08T08:58:23.531" v="353" actId="20577"/>
          <ac:grpSpMkLst>
            <pc:docMk/>
            <pc:sldMk cId="2918194335" sldId="589"/>
            <ac:grpSpMk id="20" creationId="{D7012A1C-2E1B-A7EA-0490-0C9B481A446B}"/>
          </ac:grpSpMkLst>
        </pc:grpChg>
      </pc:sldChg>
      <pc:sldChg chg="modAnim">
        <pc:chgData name="Ngo Truong" userId="174678ccbbb96248" providerId="LiveId" clId="{B42F1858-E272-4BF9-906B-939F18B29270}" dt="2022-12-08T08:50:23.525" v="294"/>
        <pc:sldMkLst>
          <pc:docMk/>
          <pc:sldMk cId="49104630" sldId="590"/>
        </pc:sldMkLst>
      </pc:sldChg>
      <pc:sldChg chg="modAnim">
        <pc:chgData name="Ngo Truong" userId="174678ccbbb96248" providerId="LiveId" clId="{B42F1858-E272-4BF9-906B-939F18B29270}" dt="2022-12-08T08:50:39.556" v="297"/>
        <pc:sldMkLst>
          <pc:docMk/>
          <pc:sldMk cId="430443890" sldId="591"/>
        </pc:sldMkLst>
      </pc:sldChg>
      <pc:sldChg chg="modAnim">
        <pc:chgData name="Ngo Truong" userId="174678ccbbb96248" providerId="LiveId" clId="{B42F1858-E272-4BF9-906B-939F18B29270}" dt="2022-12-08T08:51:08.189" v="302"/>
        <pc:sldMkLst>
          <pc:docMk/>
          <pc:sldMk cId="782866801" sldId="592"/>
        </pc:sldMkLst>
      </pc:sldChg>
      <pc:sldChg chg="modSp mod modAnim">
        <pc:chgData name="Ngo Truong" userId="174678ccbbb96248" providerId="LiveId" clId="{B42F1858-E272-4BF9-906B-939F18B29270}" dt="2022-12-08T08:52:31.721" v="312"/>
        <pc:sldMkLst>
          <pc:docMk/>
          <pc:sldMk cId="1822609077" sldId="593"/>
        </pc:sldMkLst>
        <pc:spChg chg="mod">
          <ac:chgData name="Ngo Truong" userId="174678ccbbb96248" providerId="LiveId" clId="{B42F1858-E272-4BF9-906B-939F18B29270}" dt="2022-12-08T08:51:47.668" v="309" actId="1076"/>
          <ac:spMkLst>
            <pc:docMk/>
            <pc:sldMk cId="1822609077" sldId="593"/>
            <ac:spMk id="23" creationId="{AF0B9EBE-A1E4-3109-8BFB-B4541C28F40B}"/>
          </ac:spMkLst>
        </pc:spChg>
      </pc:sldChg>
      <pc:sldChg chg="addSp modSp mod modAnim">
        <pc:chgData name="Ngo Truong" userId="174678ccbbb96248" providerId="LiveId" clId="{B42F1858-E272-4BF9-906B-939F18B29270}" dt="2022-12-08T08:55:11.093" v="328"/>
        <pc:sldMkLst>
          <pc:docMk/>
          <pc:sldMk cId="3547718174" sldId="594"/>
        </pc:sldMkLst>
        <pc:spChg chg="mod">
          <ac:chgData name="Ngo Truong" userId="174678ccbbb96248" providerId="LiveId" clId="{B42F1858-E272-4BF9-906B-939F18B29270}" dt="2022-12-08T08:54:55.647" v="325" actId="164"/>
          <ac:spMkLst>
            <pc:docMk/>
            <pc:sldMk cId="3547718174" sldId="594"/>
            <ac:spMk id="5" creationId="{00000000-0000-0000-0000-000000000000}"/>
          </ac:spMkLst>
        </pc:spChg>
        <pc:spChg chg="mod">
          <ac:chgData name="Ngo Truong" userId="174678ccbbb96248" providerId="LiveId" clId="{B42F1858-E272-4BF9-906B-939F18B29270}" dt="2022-12-08T08:54:20.865" v="322" actId="164"/>
          <ac:spMkLst>
            <pc:docMk/>
            <pc:sldMk cId="3547718174" sldId="594"/>
            <ac:spMk id="9" creationId="{07D568BE-2AB2-FEB1-3CC1-72F794E3F27D}"/>
          </ac:spMkLst>
        </pc:spChg>
        <pc:spChg chg="mod">
          <ac:chgData name="Ngo Truong" userId="174678ccbbb96248" providerId="LiveId" clId="{B42F1858-E272-4BF9-906B-939F18B29270}" dt="2022-12-08T08:54:20.865" v="322" actId="164"/>
          <ac:spMkLst>
            <pc:docMk/>
            <pc:sldMk cId="3547718174" sldId="594"/>
            <ac:spMk id="10" creationId="{18DA44C9-2666-39EE-C92E-D506FDA769BD}"/>
          </ac:spMkLst>
        </pc:spChg>
        <pc:spChg chg="mod">
          <ac:chgData name="Ngo Truong" userId="174678ccbbb96248" providerId="LiveId" clId="{B42F1858-E272-4BF9-906B-939F18B29270}" dt="2022-12-08T08:54:20.865" v="322" actId="164"/>
          <ac:spMkLst>
            <pc:docMk/>
            <pc:sldMk cId="3547718174" sldId="594"/>
            <ac:spMk id="13" creationId="{5CE617C9-1A77-E2D6-324D-439F18C4186F}"/>
          </ac:spMkLst>
        </pc:spChg>
        <pc:spChg chg="mod">
          <ac:chgData name="Ngo Truong" userId="174678ccbbb96248" providerId="LiveId" clId="{B42F1858-E272-4BF9-906B-939F18B29270}" dt="2022-12-08T08:54:20.865" v="322" actId="164"/>
          <ac:spMkLst>
            <pc:docMk/>
            <pc:sldMk cId="3547718174" sldId="594"/>
            <ac:spMk id="14" creationId="{E11E8AEC-0F15-54A5-0B7B-6DF540623AC2}"/>
          </ac:spMkLst>
        </pc:spChg>
        <pc:spChg chg="mod">
          <ac:chgData name="Ngo Truong" userId="174678ccbbb96248" providerId="LiveId" clId="{B42F1858-E272-4BF9-906B-939F18B29270}" dt="2022-12-08T08:54:55.647" v="325" actId="164"/>
          <ac:spMkLst>
            <pc:docMk/>
            <pc:sldMk cId="3547718174" sldId="594"/>
            <ac:spMk id="15" creationId="{9656CAA8-2696-B454-6DCC-A313344CED52}"/>
          </ac:spMkLst>
        </pc:spChg>
        <pc:spChg chg="mod">
          <ac:chgData name="Ngo Truong" userId="174678ccbbb96248" providerId="LiveId" clId="{B42F1858-E272-4BF9-906B-939F18B29270}" dt="2022-12-08T08:54:20.865" v="322" actId="164"/>
          <ac:spMkLst>
            <pc:docMk/>
            <pc:sldMk cId="3547718174" sldId="594"/>
            <ac:spMk id="18" creationId="{43F84064-EE04-D310-9198-0646042C827D}"/>
          </ac:spMkLst>
        </pc:spChg>
        <pc:spChg chg="mod">
          <ac:chgData name="Ngo Truong" userId="174678ccbbb96248" providerId="LiveId" clId="{B42F1858-E272-4BF9-906B-939F18B29270}" dt="2022-12-08T08:54:20.865" v="322" actId="164"/>
          <ac:spMkLst>
            <pc:docMk/>
            <pc:sldMk cId="3547718174" sldId="594"/>
            <ac:spMk id="19" creationId="{606B0111-8486-1F65-675A-6533AD1210A4}"/>
          </ac:spMkLst>
        </pc:spChg>
        <pc:spChg chg="mod">
          <ac:chgData name="Ngo Truong" userId="174678ccbbb96248" providerId="LiveId" clId="{B42F1858-E272-4BF9-906B-939F18B29270}" dt="2022-12-08T08:54:20.865" v="322" actId="164"/>
          <ac:spMkLst>
            <pc:docMk/>
            <pc:sldMk cId="3547718174" sldId="594"/>
            <ac:spMk id="22" creationId="{8BF4A261-9A90-EB8B-C20B-CA4F1B0DC970}"/>
          </ac:spMkLst>
        </pc:spChg>
        <pc:grpChg chg="mod">
          <ac:chgData name="Ngo Truong" userId="174678ccbbb96248" providerId="LiveId" clId="{B42F1858-E272-4BF9-906B-939F18B29270}" dt="2022-12-08T08:54:20.865" v="322" actId="164"/>
          <ac:grpSpMkLst>
            <pc:docMk/>
            <pc:sldMk cId="3547718174" sldId="594"/>
            <ac:grpSpMk id="2" creationId="{F89D9230-56E9-4243-7E52-B5EFDAB7A100}"/>
          </ac:grpSpMkLst>
        </pc:grpChg>
        <pc:grpChg chg="mod">
          <ac:chgData name="Ngo Truong" userId="174678ccbbb96248" providerId="LiveId" clId="{B42F1858-E272-4BF9-906B-939F18B29270}" dt="2022-12-08T08:54:55.647" v="325" actId="164"/>
          <ac:grpSpMkLst>
            <pc:docMk/>
            <pc:sldMk cId="3547718174" sldId="594"/>
            <ac:grpSpMk id="3" creationId="{70E52FEC-706D-312D-F6AC-4CC265760694}"/>
          </ac:grpSpMkLst>
        </pc:grpChg>
        <pc:grpChg chg="add mod">
          <ac:chgData name="Ngo Truong" userId="174678ccbbb96248" providerId="LiveId" clId="{B42F1858-E272-4BF9-906B-939F18B29270}" dt="2022-12-08T08:53:35.150" v="320" actId="164"/>
          <ac:grpSpMkLst>
            <pc:docMk/>
            <pc:sldMk cId="3547718174" sldId="594"/>
            <ac:grpSpMk id="4" creationId="{2C1A661E-4D56-8296-3820-E8471254DF50}"/>
          </ac:grpSpMkLst>
        </pc:grpChg>
        <pc:grpChg chg="add mod">
          <ac:chgData name="Ngo Truong" userId="174678ccbbb96248" providerId="LiveId" clId="{B42F1858-E272-4BF9-906B-939F18B29270}" dt="2022-12-08T08:54:20.865" v="322" actId="164"/>
          <ac:grpSpMkLst>
            <pc:docMk/>
            <pc:sldMk cId="3547718174" sldId="594"/>
            <ac:grpSpMk id="6" creationId="{BBD89517-AAD2-CAA1-599E-F695A0586D08}"/>
          </ac:grpSpMkLst>
        </pc:grpChg>
        <pc:grpChg chg="add mod">
          <ac:chgData name="Ngo Truong" userId="174678ccbbb96248" providerId="LiveId" clId="{B42F1858-E272-4BF9-906B-939F18B29270}" dt="2022-12-08T08:54:55.647" v="325" actId="164"/>
          <ac:grpSpMkLst>
            <pc:docMk/>
            <pc:sldMk cId="3547718174" sldId="594"/>
            <ac:grpSpMk id="7" creationId="{73A07AD5-FD14-F831-333D-0F96255234DA}"/>
          </ac:grpSpMkLst>
        </pc:grpChg>
        <pc:grpChg chg="mod">
          <ac:chgData name="Ngo Truong" userId="174678ccbbb96248" providerId="LiveId" clId="{B42F1858-E272-4BF9-906B-939F18B29270}" dt="2022-12-08T08:54:20.865" v="322" actId="164"/>
          <ac:grpSpMkLst>
            <pc:docMk/>
            <pc:sldMk cId="3547718174" sldId="594"/>
            <ac:grpSpMk id="11" creationId="{094BD334-5F33-79BD-6DF3-7EC9EDDA3677}"/>
          </ac:grpSpMkLst>
        </pc:grpChg>
        <pc:grpChg chg="mod">
          <ac:chgData name="Ngo Truong" userId="174678ccbbb96248" providerId="LiveId" clId="{B42F1858-E272-4BF9-906B-939F18B29270}" dt="2022-12-08T08:54:20.865" v="322" actId="164"/>
          <ac:grpSpMkLst>
            <pc:docMk/>
            <pc:sldMk cId="3547718174" sldId="594"/>
            <ac:grpSpMk id="12" creationId="{34F68387-4EF5-63E1-9CB1-E54E949C385A}"/>
          </ac:grpSpMkLst>
        </pc:grpChg>
      </pc:sldChg>
      <pc:sldChg chg="modAnim">
        <pc:chgData name="Ngo Truong" userId="174678ccbbb96248" providerId="LiveId" clId="{B42F1858-E272-4BF9-906B-939F18B29270}" dt="2022-12-08T08:55:34.255" v="333"/>
        <pc:sldMkLst>
          <pc:docMk/>
          <pc:sldMk cId="2448897934" sldId="596"/>
        </pc:sldMkLst>
      </pc:sldChg>
      <pc:sldChg chg="modAnim">
        <pc:chgData name="Ngo Truong" userId="174678ccbbb96248" providerId="LiveId" clId="{B42F1858-E272-4BF9-906B-939F18B29270}" dt="2022-12-08T08:55:55.291" v="336"/>
        <pc:sldMkLst>
          <pc:docMk/>
          <pc:sldMk cId="662994328" sldId="597"/>
        </pc:sldMkLst>
      </pc:sldChg>
      <pc:sldChg chg="modAnim">
        <pc:chgData name="Ngo Truong" userId="174678ccbbb96248" providerId="LiveId" clId="{B42F1858-E272-4BF9-906B-939F18B29270}" dt="2022-12-08T08:56:15.265" v="339"/>
        <pc:sldMkLst>
          <pc:docMk/>
          <pc:sldMk cId="2500401853" sldId="598"/>
        </pc:sldMkLst>
      </pc:sldChg>
      <pc:sldChg chg="addSp delSp modSp del mod">
        <pc:chgData name="Ngo Truong" userId="174678ccbbb96248" providerId="LiveId" clId="{B42F1858-E272-4BF9-906B-939F18B29270}" dt="2022-12-08T08:38:59.650" v="194" actId="2696"/>
        <pc:sldMkLst>
          <pc:docMk/>
          <pc:sldMk cId="4181789495" sldId="600"/>
        </pc:sldMkLst>
        <pc:spChg chg="mod">
          <ac:chgData name="Ngo Truong" userId="174678ccbbb96248" providerId="LiveId" clId="{B42F1858-E272-4BF9-906B-939F18B29270}" dt="2022-12-08T08:30:00.679" v="87" actId="164"/>
          <ac:spMkLst>
            <pc:docMk/>
            <pc:sldMk cId="4181789495" sldId="600"/>
            <ac:spMk id="6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3:31.335" v="116" actId="1076"/>
          <ac:spMkLst>
            <pc:docMk/>
            <pc:sldMk cId="4181789495" sldId="600"/>
            <ac:spMk id="7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3:31.335" v="116" actId="1076"/>
          <ac:spMkLst>
            <pc:docMk/>
            <pc:sldMk cId="4181789495" sldId="600"/>
            <ac:spMk id="10" creationId="{00000000-0000-0000-0000-000000000000}"/>
          </ac:spMkLst>
        </pc:spChg>
        <pc:spChg chg="mod">
          <ac:chgData name="Ngo Truong" userId="174678ccbbb96248" providerId="LiveId" clId="{B42F1858-E272-4BF9-906B-939F18B29270}" dt="2022-12-08T08:19:11.576" v="22" actId="1038"/>
          <ac:spMkLst>
            <pc:docMk/>
            <pc:sldMk cId="4181789495" sldId="600"/>
            <ac:spMk id="11" creationId="{00000000-0000-0000-0000-000000000000}"/>
          </ac:spMkLst>
        </pc:spChg>
        <pc:spChg chg="mod">
          <ac:chgData name="Ngo Truong" userId="174678ccbbb96248" providerId="LiveId" clId="{B42F1858-E272-4BF9-906B-939F18B29270}" dt="2022-12-08T08:30:00.679" v="87" actId="164"/>
          <ac:spMkLst>
            <pc:docMk/>
            <pc:sldMk cId="4181789495" sldId="600"/>
            <ac:spMk id="12" creationId="{C9A6B579-4332-91C5-FDDD-73F5824BB1C2}"/>
          </ac:spMkLst>
        </pc:spChg>
        <pc:spChg chg="mod topLvl">
          <ac:chgData name="Ngo Truong" userId="174678ccbbb96248" providerId="LiveId" clId="{B42F1858-E272-4BF9-906B-939F18B29270}" dt="2022-12-08T08:33:31.335" v="116" actId="1076"/>
          <ac:spMkLst>
            <pc:docMk/>
            <pc:sldMk cId="4181789495" sldId="600"/>
            <ac:spMk id="13" creationId="{00000000-0000-0000-0000-000000000000}"/>
          </ac:spMkLst>
        </pc:spChg>
        <pc:spChg chg="mod">
          <ac:chgData name="Ngo Truong" userId="174678ccbbb96248" providerId="LiveId" clId="{B42F1858-E272-4BF9-906B-939F18B29270}" dt="2022-12-08T08:30:00.679" v="87" actId="164"/>
          <ac:spMkLst>
            <pc:docMk/>
            <pc:sldMk cId="4181789495" sldId="600"/>
            <ac:spMk id="15" creationId="{67A53870-90AC-C8BA-BC50-271A67B8BB55}"/>
          </ac:spMkLst>
        </pc:spChg>
        <pc:spChg chg="mod topLvl">
          <ac:chgData name="Ngo Truong" userId="174678ccbbb96248" providerId="LiveId" clId="{B42F1858-E272-4BF9-906B-939F18B29270}" dt="2022-12-08T08:33:31.335" v="116" actId="1076"/>
          <ac:spMkLst>
            <pc:docMk/>
            <pc:sldMk cId="4181789495" sldId="600"/>
            <ac:spMk id="16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3:31.335" v="116" actId="1076"/>
          <ac:spMkLst>
            <pc:docMk/>
            <pc:sldMk cId="4181789495" sldId="600"/>
            <ac:spMk id="19" creationId="{00000000-0000-0000-0000-000000000000}"/>
          </ac:spMkLst>
        </pc:spChg>
        <pc:spChg chg="mod">
          <ac:chgData name="Ngo Truong" userId="174678ccbbb96248" providerId="LiveId" clId="{B42F1858-E272-4BF9-906B-939F18B29270}" dt="2022-12-08T08:30:00.679" v="87" actId="164"/>
          <ac:spMkLst>
            <pc:docMk/>
            <pc:sldMk cId="4181789495" sldId="600"/>
            <ac:spMk id="21" creationId="{5CC54782-7530-877F-E099-5DB77E7185A4}"/>
          </ac:spMkLst>
        </pc:spChg>
        <pc:spChg chg="mod">
          <ac:chgData name="Ngo Truong" userId="174678ccbbb96248" providerId="LiveId" clId="{B42F1858-E272-4BF9-906B-939F18B29270}" dt="2022-12-08T08:32:53.561" v="112" actId="20577"/>
          <ac:spMkLst>
            <pc:docMk/>
            <pc:sldMk cId="4181789495" sldId="600"/>
            <ac:spMk id="22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3:31.335" v="116" actId="1076"/>
          <ac:spMkLst>
            <pc:docMk/>
            <pc:sldMk cId="4181789495" sldId="600"/>
            <ac:spMk id="23" creationId="{00000000-0000-0000-0000-000000000000}"/>
          </ac:spMkLst>
        </pc:spChg>
        <pc:spChg chg="mod">
          <ac:chgData name="Ngo Truong" userId="174678ccbbb96248" providerId="LiveId" clId="{B42F1858-E272-4BF9-906B-939F18B29270}" dt="2022-12-08T08:30:00.679" v="87" actId="164"/>
          <ac:spMkLst>
            <pc:docMk/>
            <pc:sldMk cId="4181789495" sldId="600"/>
            <ac:spMk id="24" creationId="{0AABC602-C2DB-8896-770C-951CE4351CC4}"/>
          </ac:spMkLst>
        </pc:spChg>
        <pc:spChg chg="mod topLvl">
          <ac:chgData name="Ngo Truong" userId="174678ccbbb96248" providerId="LiveId" clId="{B42F1858-E272-4BF9-906B-939F18B29270}" dt="2022-12-08T08:31:33.697" v="95" actId="165"/>
          <ac:spMkLst>
            <pc:docMk/>
            <pc:sldMk cId="4181789495" sldId="600"/>
            <ac:spMk id="25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3:31.335" v="116" actId="1076"/>
          <ac:spMkLst>
            <pc:docMk/>
            <pc:sldMk cId="4181789495" sldId="600"/>
            <ac:spMk id="26" creationId="{00000000-0000-0000-0000-000000000000}"/>
          </ac:spMkLst>
        </pc:spChg>
        <pc:spChg chg="del mod">
          <ac:chgData name="Ngo Truong" userId="174678ccbbb96248" providerId="LiveId" clId="{B42F1858-E272-4BF9-906B-939F18B29270}" dt="2022-12-08T08:28:41.283" v="41" actId="478"/>
          <ac:spMkLst>
            <pc:docMk/>
            <pc:sldMk cId="4181789495" sldId="600"/>
            <ac:spMk id="32" creationId="{00000000-0000-0000-0000-000000000000}"/>
          </ac:spMkLst>
        </pc:spChg>
        <pc:grpChg chg="add mod">
          <ac:chgData name="Ngo Truong" userId="174678ccbbb96248" providerId="LiveId" clId="{B42F1858-E272-4BF9-906B-939F18B29270}" dt="2022-12-08T08:22:41.577" v="32" actId="164"/>
          <ac:grpSpMkLst>
            <pc:docMk/>
            <pc:sldMk cId="4181789495" sldId="600"/>
            <ac:grpSpMk id="2" creationId="{FE6E0118-7C40-68C8-BFCC-09735013E9FB}"/>
          </ac:grpSpMkLst>
        </pc:grpChg>
        <pc:grpChg chg="add mod">
          <ac:chgData name="Ngo Truong" userId="174678ccbbb96248" providerId="LiveId" clId="{B42F1858-E272-4BF9-906B-939F18B29270}" dt="2022-12-08T08:22:58.639" v="34" actId="164"/>
          <ac:grpSpMkLst>
            <pc:docMk/>
            <pc:sldMk cId="4181789495" sldId="600"/>
            <ac:grpSpMk id="3" creationId="{5DB30935-C6E9-315B-3F0D-F54E02067F97}"/>
          </ac:grpSpMkLst>
        </pc:grpChg>
        <pc:grpChg chg="add del mod topLvl">
          <ac:chgData name="Ngo Truong" userId="174678ccbbb96248" providerId="LiveId" clId="{B42F1858-E272-4BF9-906B-939F18B29270}" dt="2022-12-08T08:33:25.684" v="115" actId="165"/>
          <ac:grpSpMkLst>
            <pc:docMk/>
            <pc:sldMk cId="4181789495" sldId="600"/>
            <ac:grpSpMk id="4" creationId="{5CC839E1-4CDF-B3F9-E3DC-4BB9B9FDEC67}"/>
          </ac:grpSpMkLst>
        </pc:grpChg>
        <pc:grpChg chg="add del mod">
          <ac:chgData name="Ngo Truong" userId="174678ccbbb96248" providerId="LiveId" clId="{B42F1858-E272-4BF9-906B-939F18B29270}" dt="2022-12-08T08:31:33.697" v="95" actId="165"/>
          <ac:grpSpMkLst>
            <pc:docMk/>
            <pc:sldMk cId="4181789495" sldId="600"/>
            <ac:grpSpMk id="5" creationId="{183E9893-380B-7AD5-83AF-27F4FC2F3DE1}"/>
          </ac:grpSpMkLst>
        </pc:grpChg>
        <pc:grpChg chg="add mod">
          <ac:chgData name="Ngo Truong" userId="174678ccbbb96248" providerId="LiveId" clId="{B42F1858-E272-4BF9-906B-939F18B29270}" dt="2022-12-08T08:30:14.242" v="91" actId="1076"/>
          <ac:grpSpMkLst>
            <pc:docMk/>
            <pc:sldMk cId="4181789495" sldId="600"/>
            <ac:grpSpMk id="9" creationId="{75C8C7D1-C9DC-B896-BC23-8835279EA7C7}"/>
          </ac:grpSpMkLst>
        </pc:grpChg>
        <pc:grpChg chg="mod">
          <ac:chgData name="Ngo Truong" userId="174678ccbbb96248" providerId="LiveId" clId="{B42F1858-E272-4BF9-906B-939F18B29270}" dt="2022-12-08T08:30:00.679" v="87" actId="164"/>
          <ac:grpSpMkLst>
            <pc:docMk/>
            <pc:sldMk cId="4181789495" sldId="600"/>
            <ac:grpSpMk id="18" creationId="{6B433450-CBC9-767E-7CD4-465519F595D5}"/>
          </ac:grpSpMkLst>
        </pc:grpChg>
        <pc:grpChg chg="add mod">
          <ac:chgData name="Ngo Truong" userId="174678ccbbb96248" providerId="LiveId" clId="{B42F1858-E272-4BF9-906B-939F18B29270}" dt="2022-12-08T08:30:00.679" v="87" actId="164"/>
          <ac:grpSpMkLst>
            <pc:docMk/>
            <pc:sldMk cId="4181789495" sldId="600"/>
            <ac:grpSpMk id="27" creationId="{86A0EC6D-D93E-117B-778E-54D0980853E8}"/>
          </ac:grpSpMkLst>
        </pc:grpChg>
      </pc:sldChg>
      <pc:sldChg chg="addSp modSp mod">
        <pc:chgData name="Ngo Truong" userId="174678ccbbb96248" providerId="LiveId" clId="{B42F1858-E272-4BF9-906B-939F18B29270}" dt="2022-12-08T09:01:09.487" v="392" actId="207"/>
        <pc:sldMkLst>
          <pc:docMk/>
          <pc:sldMk cId="1198695831" sldId="604"/>
        </pc:sldMkLst>
        <pc:spChg chg="mod">
          <ac:chgData name="Ngo Truong" userId="174678ccbbb96248" providerId="LiveId" clId="{B42F1858-E272-4BF9-906B-939F18B29270}" dt="2022-12-08T09:01:09.487" v="392" actId="207"/>
          <ac:spMkLst>
            <pc:docMk/>
            <pc:sldMk cId="1198695831" sldId="604"/>
            <ac:spMk id="76" creationId="{00000000-0000-0000-0000-000000000000}"/>
          </ac:spMkLst>
        </pc:spChg>
        <pc:spChg chg="mod">
          <ac:chgData name="Ngo Truong" userId="174678ccbbb96248" providerId="LiveId" clId="{B42F1858-E272-4BF9-906B-939F18B29270}" dt="2022-12-08T09:01:04.498" v="390" actId="1036"/>
          <ac:spMkLst>
            <pc:docMk/>
            <pc:sldMk cId="1198695831" sldId="604"/>
            <ac:spMk id="78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5:58.095" v="37" actId="164"/>
          <ac:spMkLst>
            <pc:docMk/>
            <pc:sldMk cId="1198695831" sldId="604"/>
            <ac:spMk id="96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5:58.095" v="37" actId="164"/>
          <ac:spMkLst>
            <pc:docMk/>
            <pc:sldMk cId="1198695831" sldId="604"/>
            <ac:spMk id="97" creationId="{00000000-0000-0000-0000-000000000000}"/>
          </ac:spMkLst>
        </pc:spChg>
        <pc:spChg chg="mod">
          <ac:chgData name="Ngo Truong" userId="174678ccbbb96248" providerId="LiveId" clId="{B42F1858-E272-4BF9-906B-939F18B29270}" dt="2022-12-08T09:00:32.636" v="376" actId="113"/>
          <ac:spMkLst>
            <pc:docMk/>
            <pc:sldMk cId="1198695831" sldId="604"/>
            <ac:spMk id="181" creationId="{00000000-0000-0000-0000-000000000000}"/>
          </ac:spMkLst>
        </pc:spChg>
        <pc:spChg chg="mod">
          <ac:chgData name="Ngo Truong" userId="174678ccbbb96248" providerId="LiveId" clId="{B42F1858-E272-4BF9-906B-939F18B29270}" dt="2022-12-08T09:00:42.625" v="377" actId="207"/>
          <ac:spMkLst>
            <pc:docMk/>
            <pc:sldMk cId="1198695831" sldId="604"/>
            <ac:spMk id="182" creationId="{00000000-0000-0000-0000-000000000000}"/>
          </ac:spMkLst>
        </pc:spChg>
        <pc:spChg chg="mod">
          <ac:chgData name="Ngo Truong" userId="174678ccbbb96248" providerId="LiveId" clId="{B42F1858-E272-4BF9-906B-939F18B29270}" dt="2022-12-08T09:00:47.212" v="379" actId="113"/>
          <ac:spMkLst>
            <pc:docMk/>
            <pc:sldMk cId="1198695831" sldId="604"/>
            <ac:spMk id="183" creationId="{00000000-0000-0000-0000-000000000000}"/>
          </ac:spMkLst>
        </pc:spChg>
        <pc:spChg chg="mod">
          <ac:chgData name="Ngo Truong" userId="174678ccbbb96248" providerId="LiveId" clId="{B42F1858-E272-4BF9-906B-939F18B29270}" dt="2022-12-08T09:00:51.215" v="381" actId="113"/>
          <ac:spMkLst>
            <pc:docMk/>
            <pc:sldMk cId="1198695831" sldId="604"/>
            <ac:spMk id="184" creationId="{00000000-0000-0000-0000-000000000000}"/>
          </ac:spMkLst>
        </pc:spChg>
        <pc:spChg chg="mod">
          <ac:chgData name="Ngo Truong" userId="174678ccbbb96248" providerId="LiveId" clId="{B42F1858-E272-4BF9-906B-939F18B29270}" dt="2022-12-08T08:25:58.095" v="37" actId="164"/>
          <ac:spMkLst>
            <pc:docMk/>
            <pc:sldMk cId="1198695831" sldId="604"/>
            <ac:spMk id="208" creationId="{00000000-0000-0000-0000-000000000000}"/>
          </ac:spMkLst>
        </pc:spChg>
        <pc:grpChg chg="add mod">
          <ac:chgData name="Ngo Truong" userId="174678ccbbb96248" providerId="LiveId" clId="{B42F1858-E272-4BF9-906B-939F18B29270}" dt="2022-12-08T08:26:26.054" v="38" actId="164"/>
          <ac:grpSpMkLst>
            <pc:docMk/>
            <pc:sldMk cId="1198695831" sldId="604"/>
            <ac:grpSpMk id="2" creationId="{86753F55-67CD-E4E8-8D99-D638A3029472}"/>
          </ac:grpSpMkLst>
        </pc:grpChg>
        <pc:grpChg chg="add mod">
          <ac:chgData name="Ngo Truong" userId="174678ccbbb96248" providerId="LiveId" clId="{B42F1858-E272-4BF9-906B-939F18B29270}" dt="2022-12-08T08:26:26.054" v="38" actId="164"/>
          <ac:grpSpMkLst>
            <pc:docMk/>
            <pc:sldMk cId="1198695831" sldId="604"/>
            <ac:grpSpMk id="3" creationId="{583B4EC1-0E88-D810-B083-049B944E63D4}"/>
          </ac:grpSpMkLst>
        </pc:grpChg>
        <pc:grpChg chg="add mod">
          <ac:chgData name="Ngo Truong" userId="174678ccbbb96248" providerId="LiveId" clId="{B42F1858-E272-4BF9-906B-939F18B29270}" dt="2022-12-08T08:26:26.054" v="38" actId="164"/>
          <ac:grpSpMkLst>
            <pc:docMk/>
            <pc:sldMk cId="1198695831" sldId="604"/>
            <ac:grpSpMk id="4" creationId="{B938E196-3D0F-96AE-31C3-426661E58492}"/>
          </ac:grpSpMkLst>
        </pc:grpChg>
      </pc:sldChg>
      <pc:sldChg chg="addSp delSp modSp mod">
        <pc:chgData name="Ngo Truong" userId="174678ccbbb96248" providerId="LiveId" clId="{B42F1858-E272-4BF9-906B-939F18B29270}" dt="2022-12-08T08:43:04.429" v="208" actId="1076"/>
        <pc:sldMkLst>
          <pc:docMk/>
          <pc:sldMk cId="2777072682" sldId="605"/>
        </pc:sldMkLst>
        <pc:spChg chg="mod topLvl">
          <ac:chgData name="Ngo Truong" userId="174678ccbbb96248" providerId="LiveId" clId="{B42F1858-E272-4BF9-906B-939F18B29270}" dt="2022-12-08T08:34:40.094" v="121" actId="165"/>
          <ac:spMkLst>
            <pc:docMk/>
            <pc:sldMk cId="2777072682" sldId="605"/>
            <ac:spMk id="3" creationId="{00000000-0000-0000-0000-000000000000}"/>
          </ac:spMkLst>
        </pc:spChg>
        <pc:spChg chg="mod">
          <ac:chgData name="Ngo Truong" userId="174678ccbbb96248" providerId="LiveId" clId="{B42F1858-E272-4BF9-906B-939F18B29270}" dt="2022-12-08T08:43:01.619" v="207"/>
          <ac:spMkLst>
            <pc:docMk/>
            <pc:sldMk cId="2777072682" sldId="605"/>
            <ac:spMk id="12" creationId="{02C0E798-15BB-6218-B8D3-5B2A6722C08B}"/>
          </ac:spMkLst>
        </pc:spChg>
        <pc:spChg chg="mod">
          <ac:chgData name="Ngo Truong" userId="174678ccbbb96248" providerId="LiveId" clId="{B42F1858-E272-4BF9-906B-939F18B29270}" dt="2022-12-08T08:43:01.619" v="207"/>
          <ac:spMkLst>
            <pc:docMk/>
            <pc:sldMk cId="2777072682" sldId="605"/>
            <ac:spMk id="13" creationId="{911BD5EF-AA1C-A28E-5B2B-231516088117}"/>
          </ac:spMkLst>
        </pc:spChg>
        <pc:spChg chg="mod">
          <ac:chgData name="Ngo Truong" userId="174678ccbbb96248" providerId="LiveId" clId="{B42F1858-E272-4BF9-906B-939F18B29270}" dt="2022-12-08T08:43:01.619" v="207"/>
          <ac:spMkLst>
            <pc:docMk/>
            <pc:sldMk cId="2777072682" sldId="605"/>
            <ac:spMk id="15" creationId="{FEFFD355-51E8-0219-33D1-D7214AE48789}"/>
          </ac:spMkLst>
        </pc:spChg>
        <pc:spChg chg="mod topLvl">
          <ac:chgData name="Ngo Truong" userId="174678ccbbb96248" providerId="LiveId" clId="{B42F1858-E272-4BF9-906B-939F18B29270}" dt="2022-12-08T08:34:40.094" v="121" actId="165"/>
          <ac:spMkLst>
            <pc:docMk/>
            <pc:sldMk cId="2777072682" sldId="605"/>
            <ac:spMk id="17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4:40.094" v="121" actId="165"/>
          <ac:spMkLst>
            <pc:docMk/>
            <pc:sldMk cId="2777072682" sldId="605"/>
            <ac:spMk id="18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5:35.722" v="137" actId="1076"/>
          <ac:spMkLst>
            <pc:docMk/>
            <pc:sldMk cId="2777072682" sldId="605"/>
            <ac:spMk id="19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5:18.794" v="133" actId="1076"/>
          <ac:spMkLst>
            <pc:docMk/>
            <pc:sldMk cId="2777072682" sldId="605"/>
            <ac:spMk id="20" creationId="{00000000-0000-0000-0000-000000000000}"/>
          </ac:spMkLst>
        </pc:spChg>
        <pc:spChg chg="del mod topLvl">
          <ac:chgData name="Ngo Truong" userId="174678ccbbb96248" providerId="LiveId" clId="{B42F1858-E272-4BF9-906B-939F18B29270}" dt="2022-12-08T08:35:14.322" v="132" actId="478"/>
          <ac:spMkLst>
            <pc:docMk/>
            <pc:sldMk cId="2777072682" sldId="605"/>
            <ac:spMk id="21" creationId="{00000000-0000-0000-0000-000000000000}"/>
          </ac:spMkLst>
        </pc:spChg>
        <pc:spChg chg="del mod topLvl">
          <ac:chgData name="Ngo Truong" userId="174678ccbbb96248" providerId="LiveId" clId="{B42F1858-E272-4BF9-906B-939F18B29270}" dt="2022-12-08T08:34:44.119" v="122" actId="478"/>
          <ac:spMkLst>
            <pc:docMk/>
            <pc:sldMk cId="2777072682" sldId="605"/>
            <ac:spMk id="30" creationId="{00000000-0000-0000-0000-000000000000}"/>
          </ac:spMkLst>
        </pc:spChg>
        <pc:spChg chg="mod">
          <ac:chgData name="Ngo Truong" userId="174678ccbbb96248" providerId="LiveId" clId="{B42F1858-E272-4BF9-906B-939F18B29270}" dt="2022-12-08T08:43:01.619" v="207"/>
          <ac:spMkLst>
            <pc:docMk/>
            <pc:sldMk cId="2777072682" sldId="605"/>
            <ac:spMk id="31" creationId="{14A2FC44-C4B9-7547-F13F-B450C7DACC37}"/>
          </ac:spMkLst>
        </pc:spChg>
        <pc:spChg chg="mod topLvl">
          <ac:chgData name="Ngo Truong" userId="174678ccbbb96248" providerId="LiveId" clId="{B42F1858-E272-4BF9-906B-939F18B29270}" dt="2022-12-08T08:37:52.427" v="178" actId="1076"/>
          <ac:spMkLst>
            <pc:docMk/>
            <pc:sldMk cId="2777072682" sldId="605"/>
            <ac:spMk id="33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4:40.094" v="121" actId="165"/>
          <ac:spMkLst>
            <pc:docMk/>
            <pc:sldMk cId="2777072682" sldId="605"/>
            <ac:spMk id="39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9:46.319" v="195" actId="1076"/>
          <ac:spMkLst>
            <pc:docMk/>
            <pc:sldMk cId="2777072682" sldId="605"/>
            <ac:spMk id="40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5:32.116" v="136" actId="1076"/>
          <ac:spMkLst>
            <pc:docMk/>
            <pc:sldMk cId="2777072682" sldId="605"/>
            <ac:spMk id="41" creationId="{00000000-0000-0000-0000-000000000000}"/>
          </ac:spMkLst>
        </pc:spChg>
        <pc:spChg chg="del mod topLvl">
          <ac:chgData name="Ngo Truong" userId="174678ccbbb96248" providerId="LiveId" clId="{B42F1858-E272-4BF9-906B-939F18B29270}" dt="2022-12-08T08:35:10.145" v="130" actId="478"/>
          <ac:spMkLst>
            <pc:docMk/>
            <pc:sldMk cId="2777072682" sldId="605"/>
            <ac:spMk id="42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6:53.890" v="164" actId="20577"/>
          <ac:spMkLst>
            <pc:docMk/>
            <pc:sldMk cId="2777072682" sldId="605"/>
            <ac:spMk id="43" creationId="{00000000-0000-0000-0000-000000000000}"/>
          </ac:spMkLst>
        </pc:spChg>
        <pc:spChg chg="mod topLvl">
          <ac:chgData name="Ngo Truong" userId="174678ccbbb96248" providerId="LiveId" clId="{B42F1858-E272-4BF9-906B-939F18B29270}" dt="2022-12-08T08:38:45.907" v="193" actId="1037"/>
          <ac:spMkLst>
            <pc:docMk/>
            <pc:sldMk cId="2777072682" sldId="605"/>
            <ac:spMk id="44" creationId="{00000000-0000-0000-0000-000000000000}"/>
          </ac:spMkLst>
        </pc:spChg>
        <pc:spChg chg="del mod topLvl">
          <ac:chgData name="Ngo Truong" userId="174678ccbbb96248" providerId="LiveId" clId="{B42F1858-E272-4BF9-906B-939F18B29270}" dt="2022-12-08T08:35:06.575" v="129" actId="478"/>
          <ac:spMkLst>
            <pc:docMk/>
            <pc:sldMk cId="2777072682" sldId="605"/>
            <ac:spMk id="46" creationId="{00000000-0000-0000-0000-000000000000}"/>
          </ac:spMkLst>
        </pc:spChg>
        <pc:grpChg chg="del">
          <ac:chgData name="Ngo Truong" userId="174678ccbbb96248" providerId="LiveId" clId="{B42F1858-E272-4BF9-906B-939F18B29270}" dt="2022-12-08T08:42:41.699" v="205" actId="478"/>
          <ac:grpSpMkLst>
            <pc:docMk/>
            <pc:sldMk cId="2777072682" sldId="605"/>
            <ac:grpSpMk id="2" creationId="{D1B9F0F1-BCFE-2A2A-1B05-0ED5EECA0D85}"/>
          </ac:grpSpMkLst>
        </pc:grpChg>
        <pc:grpChg chg="del mod">
          <ac:chgData name="Ngo Truong" userId="174678ccbbb96248" providerId="LiveId" clId="{B42F1858-E272-4BF9-906B-939F18B29270}" dt="2022-12-08T08:34:40.094" v="121" actId="165"/>
          <ac:grpSpMkLst>
            <pc:docMk/>
            <pc:sldMk cId="2777072682" sldId="605"/>
            <ac:grpSpMk id="4" creationId="{00000000-0000-0000-0000-000000000000}"/>
          </ac:grpSpMkLst>
        </pc:grpChg>
        <pc:grpChg chg="add mod">
          <ac:chgData name="Ngo Truong" userId="174678ccbbb96248" providerId="LiveId" clId="{B42F1858-E272-4BF9-906B-939F18B29270}" dt="2022-12-08T08:43:04.429" v="208" actId="1076"/>
          <ac:grpSpMkLst>
            <pc:docMk/>
            <pc:sldMk cId="2777072682" sldId="605"/>
            <ac:grpSpMk id="11" creationId="{993E2D79-560A-2CF9-54FA-9700B8B3CE2D}"/>
          </ac:grpSpMkLst>
        </pc:grpChg>
        <pc:grpChg chg="mod">
          <ac:chgData name="Ngo Truong" userId="174678ccbbb96248" providerId="LiveId" clId="{B42F1858-E272-4BF9-906B-939F18B29270}" dt="2022-12-08T08:43:01.619" v="207"/>
          <ac:grpSpMkLst>
            <pc:docMk/>
            <pc:sldMk cId="2777072682" sldId="605"/>
            <ac:grpSpMk id="14" creationId="{70BA1A04-D5C9-9583-6A19-2FB2B23EEC64}"/>
          </ac:grpSpMkLst>
        </pc:grpChg>
        <pc:picChg chg="mod topLvl">
          <ac:chgData name="Ngo Truong" userId="174678ccbbb96248" providerId="LiveId" clId="{B42F1858-E272-4BF9-906B-939F18B29270}" dt="2022-12-08T08:34:40.094" v="121" actId="165"/>
          <ac:picMkLst>
            <pc:docMk/>
            <pc:sldMk cId="2777072682" sldId="605"/>
            <ac:picMk id="16" creationId="{00000000-0000-0000-0000-000000000000}"/>
          </ac:picMkLst>
        </pc:picChg>
        <pc:picChg chg="mod topLvl">
          <ac:chgData name="Ngo Truong" userId="174678ccbbb96248" providerId="LiveId" clId="{B42F1858-E272-4BF9-906B-939F18B29270}" dt="2022-12-08T08:34:40.094" v="121" actId="165"/>
          <ac:picMkLst>
            <pc:docMk/>
            <pc:sldMk cId="2777072682" sldId="605"/>
            <ac:picMk id="23" creationId="{00000000-0000-0000-0000-000000000000}"/>
          </ac:picMkLst>
        </pc:picChg>
        <pc:picChg chg="del mod topLvl">
          <ac:chgData name="Ngo Truong" userId="174678ccbbb96248" providerId="LiveId" clId="{B42F1858-E272-4BF9-906B-939F18B29270}" dt="2022-12-08T08:35:04.699" v="128" actId="478"/>
          <ac:picMkLst>
            <pc:docMk/>
            <pc:sldMk cId="2777072682" sldId="605"/>
            <ac:picMk id="25" creationId="{00000000-0000-0000-0000-000000000000}"/>
          </ac:picMkLst>
        </pc:picChg>
        <pc:picChg chg="mod topLvl">
          <ac:chgData name="Ngo Truong" userId="174678ccbbb96248" providerId="LiveId" clId="{B42F1858-E272-4BF9-906B-939F18B29270}" dt="2022-12-08T08:37:41.521" v="175" actId="1076"/>
          <ac:picMkLst>
            <pc:docMk/>
            <pc:sldMk cId="2777072682" sldId="605"/>
            <ac:picMk id="27" creationId="{00000000-0000-0000-0000-000000000000}"/>
          </ac:picMkLst>
        </pc:picChg>
        <pc:picChg chg="mod topLvl">
          <ac:chgData name="Ngo Truong" userId="174678ccbbb96248" providerId="LiveId" clId="{B42F1858-E272-4BF9-906B-939F18B29270}" dt="2022-12-08T08:35:23.693" v="135" actId="1076"/>
          <ac:picMkLst>
            <pc:docMk/>
            <pc:sldMk cId="2777072682" sldId="605"/>
            <ac:picMk id="29" creationId="{00000000-0000-0000-0000-000000000000}"/>
          </ac:picMkLst>
        </pc:picChg>
        <pc:cxnChg chg="mod topLvl">
          <ac:chgData name="Ngo Truong" userId="174678ccbbb96248" providerId="LiveId" clId="{B42F1858-E272-4BF9-906B-939F18B29270}" dt="2022-12-08T08:34:40.094" v="121" actId="165"/>
          <ac:cxnSpMkLst>
            <pc:docMk/>
            <pc:sldMk cId="2777072682" sldId="605"/>
            <ac:cxnSpMk id="22" creationId="{00000000-0000-0000-0000-000000000000}"/>
          </ac:cxnSpMkLst>
        </pc:cxnChg>
        <pc:cxnChg chg="del mod topLvl">
          <ac:chgData name="Ngo Truong" userId="174678ccbbb96248" providerId="LiveId" clId="{B42F1858-E272-4BF9-906B-939F18B29270}" dt="2022-12-08T08:35:11.283" v="131" actId="478"/>
          <ac:cxnSpMkLst>
            <pc:docMk/>
            <pc:sldMk cId="2777072682" sldId="605"/>
            <ac:cxnSpMk id="24" creationId="{00000000-0000-0000-0000-000000000000}"/>
          </ac:cxnSpMkLst>
        </pc:cxnChg>
        <pc:cxnChg chg="mod topLvl">
          <ac:chgData name="Ngo Truong" userId="174678ccbbb96248" providerId="LiveId" clId="{B42F1858-E272-4BF9-906B-939F18B29270}" dt="2022-12-08T08:37:38.765" v="174" actId="14100"/>
          <ac:cxnSpMkLst>
            <pc:docMk/>
            <pc:sldMk cId="2777072682" sldId="605"/>
            <ac:cxnSpMk id="26" creationId="{00000000-0000-0000-0000-000000000000}"/>
          </ac:cxnSpMkLst>
        </pc:cxnChg>
        <pc:cxnChg chg="mod topLvl">
          <ac:chgData name="Ngo Truong" userId="174678ccbbb96248" providerId="LiveId" clId="{B42F1858-E272-4BF9-906B-939F18B29270}" dt="2022-12-08T08:35:21.368" v="134" actId="1076"/>
          <ac:cxnSpMkLst>
            <pc:docMk/>
            <pc:sldMk cId="2777072682" sldId="605"/>
            <ac:cxnSpMk id="28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6780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6780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CBFAF72-1563-47D6-B7E6-34529404EE30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6780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6780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219187B-8851-4471-879F-35BFB0C031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385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6780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6780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01866E4-F001-4660-AF58-DE5DC3ECCFA6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85800"/>
            <a:ext cx="6172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6780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6780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7079287-648C-4B3D-8FE1-F0E0722F13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465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667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82600" algn="l" defTabSz="9667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66788" algn="l" defTabSz="9667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50975" algn="l" defTabSz="9667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35163" algn="l" defTabSz="966788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19502" algn="l" defTabSz="96780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03403" algn="l" defTabSz="96780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87303" algn="l" defTabSz="96780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71204" algn="l" defTabSz="96780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378"/>
      </p:ext>
    </p:extLst>
  </p:cSld>
  <p:clrMapOvr>
    <a:masterClrMapping/>
  </p:clrMapOvr>
  <p:transition spd="med" advClick="0" advTm="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6075271"/>
      </p:ext>
    </p:extLst>
  </p:cSld>
  <p:clrMapOvr>
    <a:masterClrMapping/>
  </p:clrMapOvr>
  <p:transition spd="med" advClick="0" advTm="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6116412"/>
      </p:ext>
    </p:extLst>
  </p:cSld>
  <p:clrMapOvr>
    <a:masterClrMapping/>
  </p:clrMapOvr>
  <p:transition spd="med" advClick="0" advTm="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46" y="170022"/>
            <a:ext cx="8182557" cy="58257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93" y="1206401"/>
            <a:ext cx="8749665" cy="37142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76156" y="5063133"/>
            <a:ext cx="3321632" cy="19252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05077" y="5088136"/>
            <a:ext cx="2268432" cy="19252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71A83-1385-457F-9E46-497F6B982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4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8" r:id="rId2"/>
    <p:sldLayoutId id="2147483659" r:id="rId3"/>
    <p:sldLayoutId id="2147483661" r:id="rId4"/>
  </p:sldLayoutIdLst>
  <p:transition spd="med" advClick="0" advTm="0">
    <p:pull/>
  </p:transition>
  <p:txStyles>
    <p:titleStyle>
      <a:lvl1pPr algn="ctr" defTabSz="966788" rtl="0" fontAlgn="base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pitchFamily="34" charset="0"/>
          <a:ea typeface="微软雅黑" pitchFamily="34" charset="-122"/>
        </a:defRPr>
      </a:lvl2pPr>
      <a:lvl3pPr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pitchFamily="34" charset="0"/>
          <a:ea typeface="微软雅黑" pitchFamily="34" charset="-122"/>
        </a:defRPr>
      </a:lvl3pPr>
      <a:lvl4pPr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pitchFamily="34" charset="0"/>
          <a:ea typeface="微软雅黑" pitchFamily="34" charset="-122"/>
        </a:defRPr>
      </a:lvl4pPr>
      <a:lvl5pPr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pitchFamily="34" charset="0"/>
          <a:ea typeface="微软雅黑" pitchFamily="34" charset="-122"/>
        </a:defRPr>
      </a:lvl5pPr>
      <a:lvl6pPr marL="4572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pitchFamily="34" charset="0"/>
          <a:ea typeface="微软雅黑" pitchFamily="34" charset="-122"/>
        </a:defRPr>
      </a:lvl6pPr>
      <a:lvl7pPr marL="9144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pitchFamily="34" charset="0"/>
          <a:ea typeface="微软雅黑" pitchFamily="34" charset="-122"/>
        </a:defRPr>
      </a:lvl7pPr>
      <a:lvl8pPr marL="13716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pitchFamily="34" charset="0"/>
          <a:ea typeface="微软雅黑" pitchFamily="34" charset="-122"/>
        </a:defRPr>
      </a:lvl8pPr>
      <a:lvl9pPr marL="18288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pitchFamily="34" charset="0"/>
          <a:ea typeface="微软雅黑" pitchFamily="34" charset="-122"/>
        </a:defRPr>
      </a:lvl9pPr>
    </p:titleStyle>
    <p:bodyStyle>
      <a:lvl1pPr marL="361950" indent="-361950" algn="l" defTabSz="96678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813" indent="-301625" algn="l" defTabSz="966788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9675" indent="-241300" algn="l" defTabSz="96678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275" indent="-241300" algn="l" defTabSz="966788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463" indent="-241300" algn="l" defTabSz="966788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1453" indent="-241950" algn="l" defTabSz="96780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5353" indent="-241950" algn="l" defTabSz="96780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9254" indent="-241950" algn="l" defTabSz="96780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13154" indent="-241950" algn="l" defTabSz="96780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900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7801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701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5602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9502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3403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7303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71204" algn="l" defTabSz="96780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7739354-4215-AB31-E6CC-F0927ED39074}"/>
              </a:ext>
            </a:extLst>
          </p:cNvPr>
          <p:cNvGrpSpPr/>
          <p:nvPr/>
        </p:nvGrpSpPr>
        <p:grpSpPr>
          <a:xfrm>
            <a:off x="-35749" y="-17984"/>
            <a:ext cx="9793348" cy="5436642"/>
            <a:chOff x="-35749" y="-17984"/>
            <a:chExt cx="9793348" cy="5436642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5749" y="-17984"/>
              <a:ext cx="9793348" cy="5436642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B1E243A-446E-ECE2-CA97-3281B9D18775}"/>
                </a:ext>
              </a:extLst>
            </p:cNvPr>
            <p:cNvGrpSpPr/>
            <p:nvPr/>
          </p:nvGrpSpPr>
          <p:grpSpPr>
            <a:xfrm>
              <a:off x="1480570" y="2915064"/>
              <a:ext cx="7124772" cy="1358546"/>
              <a:chOff x="1480570" y="2915064"/>
              <a:chExt cx="7124772" cy="1358546"/>
            </a:xfrm>
          </p:grpSpPr>
          <p:sp>
            <p:nvSpPr>
              <p:cNvPr id="3" name="圆角矩形 2"/>
              <p:cNvSpPr/>
              <p:nvPr/>
            </p:nvSpPr>
            <p:spPr>
              <a:xfrm>
                <a:off x="1480570" y="2915064"/>
                <a:ext cx="7124772" cy="1345421"/>
              </a:xfrm>
              <a:prstGeom prst="roundRect">
                <a:avLst>
                  <a:gd name="adj" fmla="val 42270"/>
                </a:avLst>
              </a:prstGeom>
              <a:solidFill>
                <a:srgbClr val="D9D9D9"/>
              </a:soli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TextBox 31"/>
              <p:cNvSpPr txBox="1"/>
              <p:nvPr/>
            </p:nvSpPr>
            <p:spPr>
              <a:xfrm>
                <a:off x="2102182" y="2934782"/>
                <a:ext cx="6071112" cy="13388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vi-VN" altLang="zh-CN" sz="2700" b="1" dirty="0">
                    <a:solidFill>
                      <a:srgbClr val="FF3399"/>
                    </a:solidFill>
                    <a:latin typeface="+mj-lt"/>
                    <a:ea typeface="微软雅黑" panose="020B0503020204020204" pitchFamily="34" charset="-122"/>
                  </a:rPr>
                  <a:t>LỒNG GHÉP GIỚI TRONG QUẢN LÝ NHÀ TRƯỜNG Ở TRƯỜNG TRUNG HỌC PHỔ THÔNG</a:t>
                </a:r>
                <a:endParaRPr lang="zh-CN" altLang="en-US" sz="2700" b="1" dirty="0">
                  <a:solidFill>
                    <a:srgbClr val="FF3399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778230" y="2896406"/>
              <a:ext cx="1318786" cy="1345422"/>
              <a:chOff x="899592" y="2377261"/>
              <a:chExt cx="720079" cy="57461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6" name="圆角矩形 5"/>
              <p:cNvSpPr/>
              <p:nvPr/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  <a:ea typeface="微软雅黑" pitchFamily="34" charset="-122"/>
                </a:endParaRPr>
              </a:p>
            </p:txBody>
          </p:sp>
          <p:sp>
            <p:nvSpPr>
              <p:cNvPr id="7" name="圆角矩形 6"/>
              <p:cNvSpPr/>
              <p:nvPr/>
            </p:nvSpPr>
            <p:spPr>
              <a:xfrm>
                <a:off x="920241" y="2388013"/>
                <a:ext cx="681258" cy="533516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  <a:ea typeface="微软雅黑" pitchFamily="34" charset="-122"/>
                </a:endParaRPr>
              </a:p>
            </p:txBody>
          </p:sp>
        </p:grpSp>
      </p:grpSp>
      <p:sp>
        <p:nvSpPr>
          <p:cNvPr id="25" name="椭圆 24"/>
          <p:cNvSpPr/>
          <p:nvPr/>
        </p:nvSpPr>
        <p:spPr>
          <a:xfrm>
            <a:off x="1793513" y="1225645"/>
            <a:ext cx="1570127" cy="156474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40" tIns="38420" rIns="76840" bIns="38420"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3098800" y="1225645"/>
            <a:ext cx="1570127" cy="156474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40" tIns="38420" rIns="76840" bIns="38420"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4414437" y="1225645"/>
            <a:ext cx="1570127" cy="156474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40" tIns="38420" rIns="76840" bIns="38420"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5731710" y="1225645"/>
            <a:ext cx="1570127" cy="156474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40" tIns="38420" rIns="76840" bIns="38420" rtlCol="0" anchor="ctr"/>
          <a:lstStyle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915337" y="1332899"/>
            <a:ext cx="1354880" cy="1350234"/>
            <a:chOff x="3768359" y="1725446"/>
            <a:chExt cx="1930605" cy="1930605"/>
          </a:xfrm>
        </p:grpSpPr>
        <p:sp>
          <p:nvSpPr>
            <p:cNvPr id="30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1C9393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210124" y="1332899"/>
            <a:ext cx="1354880" cy="1350234"/>
            <a:chOff x="3768359" y="1725446"/>
            <a:chExt cx="1930605" cy="1930605"/>
          </a:xfrm>
        </p:grpSpPr>
        <p:sp>
          <p:nvSpPr>
            <p:cNvPr id="33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521220" y="1332899"/>
            <a:ext cx="1354880" cy="1350234"/>
            <a:chOff x="3768359" y="1725446"/>
            <a:chExt cx="1930605" cy="1930605"/>
          </a:xfrm>
        </p:grpSpPr>
        <p:sp>
          <p:nvSpPr>
            <p:cNvPr id="36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AC14D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826679" y="1332899"/>
            <a:ext cx="1354880" cy="1350234"/>
            <a:chOff x="3768359" y="1725446"/>
            <a:chExt cx="1930605" cy="1930605"/>
          </a:xfrm>
        </p:grpSpPr>
        <p:sp>
          <p:nvSpPr>
            <p:cNvPr id="39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1" name="矩形 40"/>
          <p:cNvSpPr/>
          <p:nvPr/>
        </p:nvSpPr>
        <p:spPr>
          <a:xfrm>
            <a:off x="2154493" y="1299081"/>
            <a:ext cx="850884" cy="1431807"/>
          </a:xfrm>
          <a:prstGeom prst="rect">
            <a:avLst/>
          </a:prstGeom>
          <a:effectLst/>
        </p:spPr>
        <p:txBody>
          <a:bodyPr wrap="none" lIns="76840" tIns="38420" rIns="76840" bIns="38420">
            <a:spAutoFit/>
          </a:bodyPr>
          <a:lstStyle/>
          <a:p>
            <a:r>
              <a:rPr lang="en-US" altLang="zh-CN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479312" y="1329137"/>
            <a:ext cx="850884" cy="1431807"/>
          </a:xfrm>
          <a:prstGeom prst="rect">
            <a:avLst/>
          </a:prstGeom>
          <a:effectLst/>
        </p:spPr>
        <p:txBody>
          <a:bodyPr wrap="none" lIns="76840" tIns="38420" rIns="76840" bIns="38420">
            <a:spAutoFit/>
          </a:bodyPr>
          <a:lstStyle/>
          <a:p>
            <a:r>
              <a:rPr lang="en-US" altLang="zh-CN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0</a:t>
            </a:r>
            <a:endParaRPr lang="zh-CN" alt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730121" y="1323059"/>
            <a:ext cx="850884" cy="1431807"/>
          </a:xfrm>
          <a:prstGeom prst="rect">
            <a:avLst/>
          </a:prstGeom>
          <a:effectLst/>
        </p:spPr>
        <p:txBody>
          <a:bodyPr wrap="none" lIns="76840" tIns="38420" rIns="76840" bIns="38420">
            <a:spAutoFit/>
          </a:bodyPr>
          <a:lstStyle/>
          <a:p>
            <a:r>
              <a:rPr lang="en-US" altLang="zh-CN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081218" y="1373437"/>
            <a:ext cx="850884" cy="1431807"/>
          </a:xfrm>
          <a:prstGeom prst="rect">
            <a:avLst/>
          </a:prstGeom>
          <a:effectLst/>
        </p:spPr>
        <p:txBody>
          <a:bodyPr wrap="none" lIns="76840" tIns="38420" rIns="76840" bIns="38420">
            <a:spAutoFit/>
          </a:bodyPr>
          <a:lstStyle/>
          <a:p>
            <a:r>
              <a:rPr lang="vi-VN" altLang="zh-CN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469861" y="1957398"/>
            <a:ext cx="323652" cy="322542"/>
            <a:chOff x="3768359" y="1725446"/>
            <a:chExt cx="1930605" cy="1930605"/>
          </a:xfrm>
        </p:grpSpPr>
        <p:sp>
          <p:nvSpPr>
            <p:cNvPr id="46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AC14D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153279" y="1813267"/>
            <a:ext cx="226473" cy="225696"/>
            <a:chOff x="3768359" y="1725446"/>
            <a:chExt cx="1930605" cy="1930605"/>
          </a:xfrm>
          <a:solidFill>
            <a:srgbClr val="EA5E66"/>
          </a:solidFill>
        </p:grpSpPr>
        <p:sp>
          <p:nvSpPr>
            <p:cNvPr id="49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pFill/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060534" y="1290774"/>
            <a:ext cx="162298" cy="161741"/>
            <a:chOff x="3768359" y="1725446"/>
            <a:chExt cx="1930605" cy="1930605"/>
          </a:xfrm>
        </p:grpSpPr>
        <p:sp>
          <p:nvSpPr>
            <p:cNvPr id="52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4424566" y="1247392"/>
            <a:ext cx="231589" cy="230795"/>
            <a:chOff x="3768359" y="1725446"/>
            <a:chExt cx="1930605" cy="1930605"/>
          </a:xfrm>
        </p:grpSpPr>
        <p:sp>
          <p:nvSpPr>
            <p:cNvPr id="55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6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1C9393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4407984" y="2560035"/>
            <a:ext cx="199861" cy="199176"/>
            <a:chOff x="3768359" y="1725446"/>
            <a:chExt cx="1930605" cy="1930605"/>
          </a:xfrm>
        </p:grpSpPr>
        <p:sp>
          <p:nvSpPr>
            <p:cNvPr id="58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9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00A2B3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3144337" y="2543237"/>
            <a:ext cx="205610" cy="204905"/>
            <a:chOff x="3768359" y="1725446"/>
            <a:chExt cx="1930605" cy="1930605"/>
          </a:xfrm>
        </p:grpSpPr>
        <p:sp>
          <p:nvSpPr>
            <p:cNvPr id="61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5764328" y="1169882"/>
            <a:ext cx="202458" cy="201763"/>
            <a:chOff x="3768359" y="1725446"/>
            <a:chExt cx="1930605" cy="1930605"/>
          </a:xfrm>
        </p:grpSpPr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5844012" y="2612118"/>
            <a:ext cx="178882" cy="178268"/>
            <a:chOff x="3768359" y="1725446"/>
            <a:chExt cx="1930605" cy="1930605"/>
          </a:xfrm>
        </p:grpSpPr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00A2B3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7218370" y="1899908"/>
            <a:ext cx="323652" cy="322542"/>
            <a:chOff x="3768359" y="1725446"/>
            <a:chExt cx="1930605" cy="1930605"/>
          </a:xfrm>
        </p:grpSpPr>
        <p:sp>
          <p:nvSpPr>
            <p:cNvPr id="70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1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7615341" y="1763650"/>
            <a:ext cx="226473" cy="225696"/>
            <a:chOff x="3768359" y="1725446"/>
            <a:chExt cx="1930605" cy="1930605"/>
          </a:xfrm>
        </p:grpSpPr>
        <p:sp>
          <p:nvSpPr>
            <p:cNvPr id="73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4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AC14D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7949441" y="1958093"/>
            <a:ext cx="162298" cy="161741"/>
            <a:chOff x="3768359" y="1725446"/>
            <a:chExt cx="1930605" cy="1930605"/>
          </a:xfrm>
        </p:grpSpPr>
        <p:sp>
          <p:nvSpPr>
            <p:cNvPr id="76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7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822617" y="1927723"/>
            <a:ext cx="162298" cy="161741"/>
            <a:chOff x="3768359" y="1725446"/>
            <a:chExt cx="1930605" cy="1930605"/>
          </a:xfrm>
        </p:grpSpPr>
        <p:sp>
          <p:nvSpPr>
            <p:cNvPr id="79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144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nodeType="with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41" grpId="0"/>
      <p:bldP spid="42" grpId="0"/>
      <p:bldP spid="43" grpId="0"/>
      <p:bldP spid="4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2B7C9F7-2A1B-979D-2A99-CBA5FC4F8453}"/>
              </a:ext>
            </a:extLst>
          </p:cNvPr>
          <p:cNvGrpSpPr/>
          <p:nvPr/>
        </p:nvGrpSpPr>
        <p:grpSpPr>
          <a:xfrm>
            <a:off x="140911" y="138847"/>
            <a:ext cx="9597126" cy="5208919"/>
            <a:chOff x="140911" y="138847"/>
            <a:chExt cx="9597126" cy="520891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94BD334-5F33-79BD-6DF3-7EC9EDDA3677}"/>
                </a:ext>
              </a:extLst>
            </p:cNvPr>
            <p:cNvGrpSpPr/>
            <p:nvPr/>
          </p:nvGrpSpPr>
          <p:grpSpPr>
            <a:xfrm>
              <a:off x="160974" y="1122326"/>
              <a:ext cx="9092439" cy="833825"/>
              <a:chOff x="403582" y="3613683"/>
              <a:chExt cx="8446811" cy="956955"/>
            </a:xfr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grpSpPr>
          <p:sp>
            <p:nvSpPr>
              <p:cNvPr id="18" name="圆角矩形 2">
                <a:extLst>
                  <a:ext uri="{FF2B5EF4-FFF2-40B4-BE49-F238E27FC236}">
                    <a16:creationId xmlns:a16="http://schemas.microsoft.com/office/drawing/2014/main" id="{43F84064-EE04-D310-9198-0646042C827D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434168" cy="932454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TextBox 31">
                <a:extLst>
                  <a:ext uri="{FF2B5EF4-FFF2-40B4-BE49-F238E27FC236}">
                    <a16:creationId xmlns:a16="http://schemas.microsoft.com/office/drawing/2014/main" id="{606B0111-8486-1F65-675A-6533AD1210A4}"/>
                  </a:ext>
                </a:extLst>
              </p:cNvPr>
              <p:cNvSpPr txBox="1"/>
              <p:nvPr/>
            </p:nvSpPr>
            <p:spPr>
              <a:xfrm>
                <a:off x="2059641" y="3829152"/>
                <a:ext cx="6698276" cy="49451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ct val="85000"/>
                  <a:buNone/>
                </a:pPr>
                <a:r>
                  <a:rPr lang="en-US" sz="2200" b="1" dirty="0" err="1">
                    <a:solidFill>
                      <a:srgbClr val="006600"/>
                    </a:solidFill>
                  </a:rPr>
                  <a:t>Lập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kế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hoạch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LGG</a:t>
                </a:r>
              </a:p>
            </p:txBody>
          </p:sp>
          <p:grpSp>
            <p:nvGrpSpPr>
              <p:cNvPr id="20" name="组合 4">
                <a:extLst>
                  <a:ext uri="{FF2B5EF4-FFF2-40B4-BE49-F238E27FC236}">
                    <a16:creationId xmlns:a16="http://schemas.microsoft.com/office/drawing/2014/main" id="{D7012A1C-2E1B-A7EA-0490-0C9B481A446B}"/>
                  </a:ext>
                </a:extLst>
              </p:cNvPr>
              <p:cNvGrpSpPr/>
              <p:nvPr/>
            </p:nvGrpSpPr>
            <p:grpSpPr>
              <a:xfrm>
                <a:off x="403582" y="3613683"/>
                <a:ext cx="1629437" cy="956955"/>
                <a:chOff x="730474" y="2377261"/>
                <a:chExt cx="889197" cy="589717"/>
              </a:xfrm>
              <a:grp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" name="圆角矩形 5">
                  <a:extLst>
                    <a:ext uri="{FF2B5EF4-FFF2-40B4-BE49-F238E27FC236}">
                      <a16:creationId xmlns:a16="http://schemas.microsoft.com/office/drawing/2014/main" id="{DAD8E28C-9E18-265F-36F1-395300E395C6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22" name="圆角矩形 6">
                  <a:extLst>
                    <a:ext uri="{FF2B5EF4-FFF2-40B4-BE49-F238E27FC236}">
                      <a16:creationId xmlns:a16="http://schemas.microsoft.com/office/drawing/2014/main" id="{8BF4A261-9A90-EB8B-C20B-CA4F1B0DC970}"/>
                    </a:ext>
                  </a:extLst>
                </p:cNvPr>
                <p:cNvSpPr/>
                <p:nvPr/>
              </p:nvSpPr>
              <p:spPr>
                <a:xfrm>
                  <a:off x="730474" y="2388013"/>
                  <a:ext cx="889197" cy="578965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 err="1">
                      <a:solidFill>
                        <a:srgbClr val="C00000"/>
                      </a:solidFill>
                      <a:ea typeface="微软雅黑" pitchFamily="34" charset="-122"/>
                    </a:rPr>
                    <a:t>Bước</a:t>
                  </a:r>
                  <a:r>
                    <a:rPr lang="vi-VN" altLang="zh-CN" sz="2400" b="1" dirty="0">
                      <a:solidFill>
                        <a:srgbClr val="C00000"/>
                      </a:solidFill>
                      <a:ea typeface="微软雅黑" pitchFamily="34" charset="-122"/>
                    </a:rPr>
                    <a:t> 2</a:t>
                  </a:r>
                  <a:endParaRPr lang="zh-CN" altLang="en-US" sz="2400" b="1" dirty="0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</p:grpSp>
        </p:grpSp>
        <p:sp>
          <p:nvSpPr>
            <p:cNvPr id="23" name="Google Shape;203;p21">
              <a:extLst>
                <a:ext uri="{FF2B5EF4-FFF2-40B4-BE49-F238E27FC236}">
                  <a16:creationId xmlns:a16="http://schemas.microsoft.com/office/drawing/2014/main" id="{AF0B9EBE-A1E4-3109-8BFB-B4541C28F40B}"/>
                </a:ext>
              </a:extLst>
            </p:cNvPr>
            <p:cNvSpPr txBox="1">
              <a:spLocks/>
            </p:cNvSpPr>
            <p:nvPr/>
          </p:nvSpPr>
          <p:spPr>
            <a:xfrm>
              <a:off x="140911" y="2072894"/>
              <a:ext cx="9444285" cy="32748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2250" tIns="61125" rIns="122250" bIns="61125" anchor="t" anchorCtr="0">
              <a:noAutofit/>
            </a:bodyPr>
            <a:lstStyle>
              <a:lvl1pPr marL="361950" indent="-36195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85813" indent="-301625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09675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92275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76463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61453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45353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29254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13154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44529" lvl="0" indent="-244529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❑"/>
              </a:pP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Cần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lập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kế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hoạch</a:t>
              </a:r>
              <a:r>
                <a:rPr lang="vi-VN" sz="1600" b="1" dirty="0">
                  <a:solidFill>
                    <a:srgbClr val="006600"/>
                  </a:solidFill>
                </a:rPr>
                <a:t> LGG trong </a:t>
              </a:r>
              <a:r>
                <a:rPr lang="vi-VN" sz="1600" b="1" dirty="0" err="1">
                  <a:solidFill>
                    <a:srgbClr val="006600"/>
                  </a:solidFill>
                </a:rPr>
                <a:t>các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hoạt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động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của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nhà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trường</a:t>
              </a:r>
              <a:r>
                <a:rPr lang="vi-VN" sz="1600" b="1" dirty="0">
                  <a:solidFill>
                    <a:srgbClr val="006600"/>
                  </a:solidFill>
                </a:rPr>
                <a:t> như:</a:t>
              </a:r>
            </a:p>
            <a:p>
              <a:pPr marL="611323" lvl="0" indent="-235614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▪"/>
              </a:pPr>
              <a:r>
                <a:rPr lang="vi-VN" sz="1600" b="1" dirty="0">
                  <a:solidFill>
                    <a:srgbClr val="006600"/>
                  </a:solidFill>
                </a:rPr>
                <a:t>Tổ chức dạy học </a:t>
              </a:r>
            </a:p>
            <a:p>
              <a:pPr marL="611323" lvl="0" indent="-235614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▪"/>
              </a:pPr>
              <a:r>
                <a:rPr lang="vi-VN" sz="1600" b="1" dirty="0">
                  <a:solidFill>
                    <a:srgbClr val="006600"/>
                  </a:solidFill>
                </a:rPr>
                <a:t>Các hoạt động giáo dục </a:t>
              </a:r>
            </a:p>
            <a:p>
              <a:pPr marL="611323" lvl="0" indent="-235614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▪"/>
              </a:pPr>
              <a:r>
                <a:rPr lang="vi-VN" sz="1600" b="1" dirty="0">
                  <a:solidFill>
                    <a:srgbClr val="006600"/>
                  </a:solidFill>
                </a:rPr>
                <a:t>Công tác quản lý nhà trường  </a:t>
              </a:r>
            </a:p>
            <a:p>
              <a:pPr marL="244529" lvl="0" indent="-244529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❑"/>
              </a:pP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Một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bản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kế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hoạch</a:t>
              </a:r>
              <a:r>
                <a:rPr lang="vi-VN" sz="1600" b="1" dirty="0">
                  <a:solidFill>
                    <a:srgbClr val="006600"/>
                  </a:solidFill>
                </a:rPr>
                <a:t> LGG </a:t>
              </a:r>
              <a:r>
                <a:rPr lang="vi-VN" sz="1600" b="1" dirty="0" err="1">
                  <a:solidFill>
                    <a:srgbClr val="006600"/>
                  </a:solidFill>
                </a:rPr>
                <a:t>đầy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đủ</a:t>
              </a:r>
              <a:r>
                <a:rPr lang="vi-VN" sz="1600" b="1" dirty="0">
                  <a:solidFill>
                    <a:srgbClr val="006600"/>
                  </a:solidFill>
                </a:rPr>
                <a:t> </a:t>
              </a:r>
              <a:r>
                <a:rPr lang="vi-VN" sz="1600" b="1" dirty="0" err="1">
                  <a:solidFill>
                    <a:srgbClr val="006600"/>
                  </a:solidFill>
                </a:rPr>
                <a:t>sẽ</a:t>
              </a:r>
              <a:r>
                <a:rPr lang="vi-VN" sz="1600" b="1" dirty="0">
                  <a:solidFill>
                    <a:srgbClr val="006600"/>
                  </a:solidFill>
                </a:rPr>
                <a:t> bao </a:t>
              </a:r>
              <a:r>
                <a:rPr lang="vi-VN" sz="1600" b="1" dirty="0" err="1">
                  <a:solidFill>
                    <a:srgbClr val="006600"/>
                  </a:solidFill>
                </a:rPr>
                <a:t>gồm</a:t>
              </a:r>
              <a:r>
                <a:rPr lang="vi-VN" sz="1600" b="1" dirty="0">
                  <a:solidFill>
                    <a:srgbClr val="006600"/>
                  </a:solidFill>
                </a:rPr>
                <a:t>:</a:t>
              </a:r>
            </a:p>
            <a:p>
              <a:pPr marL="611323" lvl="0" indent="-235614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▪"/>
              </a:pPr>
              <a:r>
                <a:rPr lang="en-US" sz="1600" b="1" dirty="0" err="1">
                  <a:solidFill>
                    <a:srgbClr val="006600"/>
                  </a:solidFill>
                </a:rPr>
                <a:t>X</a:t>
              </a:r>
              <a:r>
                <a:rPr lang="vi-VN" sz="1600" b="1" dirty="0">
                  <a:solidFill>
                    <a:srgbClr val="006600"/>
                  </a:solidFill>
                </a:rPr>
                <a:t>ác định mục tiêu </a:t>
              </a:r>
            </a:p>
            <a:p>
              <a:pPr marL="611323" lvl="0" indent="-235614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▪"/>
              </a:pPr>
              <a:r>
                <a:rPr lang="en-US" sz="1600" b="1" dirty="0" err="1">
                  <a:solidFill>
                    <a:srgbClr val="006600"/>
                  </a:solidFill>
                </a:rPr>
                <a:t>L</a:t>
              </a:r>
              <a:r>
                <a:rPr lang="vi-VN" sz="1600" b="1" dirty="0">
                  <a:solidFill>
                    <a:srgbClr val="006600"/>
                  </a:solidFill>
                </a:rPr>
                <a:t>ựa chọn nội dung </a:t>
              </a:r>
            </a:p>
            <a:p>
              <a:pPr marL="611323" lvl="0" indent="-235614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▪"/>
              </a:pPr>
              <a:r>
                <a:rPr lang="en-US" sz="1600" b="1" dirty="0">
                  <a:solidFill>
                    <a:srgbClr val="006600"/>
                  </a:solidFill>
                </a:rPr>
                <a:t>C</a:t>
              </a:r>
              <a:r>
                <a:rPr lang="vi-VN" sz="1600" b="1" dirty="0">
                  <a:solidFill>
                    <a:srgbClr val="006600"/>
                  </a:solidFill>
                </a:rPr>
                <a:t>ách thức hoạt động </a:t>
              </a:r>
              <a:endParaRPr lang="en-US" sz="1600" b="1" dirty="0">
                <a:solidFill>
                  <a:srgbClr val="006600"/>
                </a:solidFill>
              </a:endParaRPr>
            </a:p>
            <a:p>
              <a:pPr marL="611323" lvl="0" indent="-235614" algn="l" rtl="0"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▪"/>
              </a:pPr>
              <a:r>
                <a:rPr lang="en-US" sz="1600" b="1" dirty="0" err="1">
                  <a:solidFill>
                    <a:srgbClr val="006600"/>
                  </a:solidFill>
                </a:rPr>
                <a:t>Tổ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chức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thực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hiện</a:t>
              </a:r>
              <a:endParaRPr lang="vi-VN" sz="1600" b="1" dirty="0">
                <a:solidFill>
                  <a:srgbClr val="006600"/>
                </a:solidFill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1394570-E511-8E82-B55B-669A3D9CF1DF}"/>
                </a:ext>
              </a:extLst>
            </p:cNvPr>
            <p:cNvGrpSpPr/>
            <p:nvPr/>
          </p:nvGrpSpPr>
          <p:grpSpPr>
            <a:xfrm>
              <a:off x="160974" y="138847"/>
              <a:ext cx="9577063" cy="845388"/>
              <a:chOff x="713489" y="3613683"/>
              <a:chExt cx="7831528" cy="945385"/>
            </a:xfrm>
          </p:grpSpPr>
          <p:sp>
            <p:nvSpPr>
              <p:cNvPr id="10" name="圆角矩形 2">
                <a:extLst>
                  <a:ext uri="{FF2B5EF4-FFF2-40B4-BE49-F238E27FC236}">
                    <a16:creationId xmlns:a16="http://schemas.microsoft.com/office/drawing/2014/main" id="{91E4EA97-B7F6-55D3-7A99-DB2FF7982CF5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128792" cy="932454"/>
              </a:xfrm>
              <a:prstGeom prst="roundRect">
                <a:avLst>
                  <a:gd name="adj" fmla="val 42270"/>
                </a:avLst>
              </a:prstGeom>
              <a:solidFill>
                <a:srgbClr val="D9D9D9"/>
              </a:soli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TextBox 31">
                <a:extLst>
                  <a:ext uri="{FF2B5EF4-FFF2-40B4-BE49-F238E27FC236}">
                    <a16:creationId xmlns:a16="http://schemas.microsoft.com/office/drawing/2014/main" id="{2F591912-C080-8C5E-3A17-AA3D9D32CFB1}"/>
                  </a:ext>
                </a:extLst>
              </p:cNvPr>
              <p:cNvSpPr txBox="1"/>
              <p:nvPr/>
            </p:nvSpPr>
            <p:spPr>
              <a:xfrm>
                <a:off x="2038187" y="3867999"/>
                <a:ext cx="6448536" cy="44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</a:rPr>
                  <a:t>QUY TRÌNH </a:t>
                </a:r>
                <a:r>
                  <a:rPr lang="vi-VN" sz="2000" b="1" dirty="0">
                    <a:solidFill>
                      <a:srgbClr val="C00000"/>
                    </a:solidFill>
                  </a:rPr>
                  <a:t>LGG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TRONG QUẢN LÝ NHÀ TRƯỜNG</a:t>
                </a:r>
                <a:endParaRPr lang="zh-CN" altLang="en-US" sz="2000" b="1" dirty="0">
                  <a:solidFill>
                    <a:srgbClr val="C0000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3" name="组合 4">
                <a:extLst>
                  <a:ext uri="{FF2B5EF4-FFF2-40B4-BE49-F238E27FC236}">
                    <a16:creationId xmlns:a16="http://schemas.microsoft.com/office/drawing/2014/main" id="{B75EE3B7-E636-C97B-CE22-11BCE12A91A9}"/>
                  </a:ext>
                </a:extLst>
              </p:cNvPr>
              <p:cNvGrpSpPr/>
              <p:nvPr/>
            </p:nvGrpSpPr>
            <p:grpSpPr>
              <a:xfrm>
                <a:off x="713489" y="3613683"/>
                <a:ext cx="1319530" cy="932455"/>
                <a:chOff x="899592" y="2377261"/>
                <a:chExt cx="720079" cy="57461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4" name="圆角矩形 5">
                  <a:extLst>
                    <a:ext uri="{FF2B5EF4-FFF2-40B4-BE49-F238E27FC236}">
                      <a16:creationId xmlns:a16="http://schemas.microsoft.com/office/drawing/2014/main" id="{06F9C811-87ED-8D8D-31F6-7BEEB84E0F9C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15" name="圆角矩形 6">
                  <a:extLst>
                    <a:ext uri="{FF2B5EF4-FFF2-40B4-BE49-F238E27FC236}">
                      <a16:creationId xmlns:a16="http://schemas.microsoft.com/office/drawing/2014/main" id="{3BADD520-2EDE-F103-CDA3-D7E8F68CDF72}"/>
                    </a:ext>
                  </a:extLst>
                </p:cNvPr>
                <p:cNvSpPr/>
                <p:nvPr/>
              </p:nvSpPr>
              <p:spPr>
                <a:xfrm>
                  <a:off x="920241" y="2388013"/>
                  <a:ext cx="681258" cy="533516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rPr>
                    <a:t>3</a:t>
                  </a:r>
                  <a:endParaRPr lang="zh-CN" altLang="en-US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9104630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48FA1BF-605A-0A95-78C4-07B946DC643E}"/>
              </a:ext>
            </a:extLst>
          </p:cNvPr>
          <p:cNvGrpSpPr/>
          <p:nvPr/>
        </p:nvGrpSpPr>
        <p:grpSpPr>
          <a:xfrm>
            <a:off x="160974" y="138847"/>
            <a:ext cx="9577063" cy="3857634"/>
            <a:chOff x="160974" y="138847"/>
            <a:chExt cx="9577063" cy="385763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94BD334-5F33-79BD-6DF3-7EC9EDDA3677}"/>
                </a:ext>
              </a:extLst>
            </p:cNvPr>
            <p:cNvGrpSpPr/>
            <p:nvPr/>
          </p:nvGrpSpPr>
          <p:grpSpPr>
            <a:xfrm>
              <a:off x="160974" y="1122326"/>
              <a:ext cx="9092439" cy="833825"/>
              <a:chOff x="403582" y="3613683"/>
              <a:chExt cx="8446811" cy="956955"/>
            </a:xfr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grpSpPr>
          <p:sp>
            <p:nvSpPr>
              <p:cNvPr id="18" name="圆角矩形 2">
                <a:extLst>
                  <a:ext uri="{FF2B5EF4-FFF2-40B4-BE49-F238E27FC236}">
                    <a16:creationId xmlns:a16="http://schemas.microsoft.com/office/drawing/2014/main" id="{43F84064-EE04-D310-9198-0646042C827D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434168" cy="932454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TextBox 31">
                <a:extLst>
                  <a:ext uri="{FF2B5EF4-FFF2-40B4-BE49-F238E27FC236}">
                    <a16:creationId xmlns:a16="http://schemas.microsoft.com/office/drawing/2014/main" id="{606B0111-8486-1F65-675A-6533AD1210A4}"/>
                  </a:ext>
                </a:extLst>
              </p:cNvPr>
              <p:cNvSpPr txBox="1"/>
              <p:nvPr/>
            </p:nvSpPr>
            <p:spPr>
              <a:xfrm>
                <a:off x="2059641" y="3829152"/>
                <a:ext cx="6698276" cy="4945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ct val="85000"/>
                  <a:buNone/>
                </a:pPr>
                <a:r>
                  <a:rPr lang="en-US" sz="2200" b="1" dirty="0" err="1">
                    <a:solidFill>
                      <a:srgbClr val="006600"/>
                    </a:solidFill>
                  </a:rPr>
                  <a:t>Tổ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chức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thực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hiện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và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giám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sát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việc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LGG</a:t>
                </a:r>
              </a:p>
            </p:txBody>
          </p:sp>
          <p:grpSp>
            <p:nvGrpSpPr>
              <p:cNvPr id="20" name="组合 4">
                <a:extLst>
                  <a:ext uri="{FF2B5EF4-FFF2-40B4-BE49-F238E27FC236}">
                    <a16:creationId xmlns:a16="http://schemas.microsoft.com/office/drawing/2014/main" id="{D7012A1C-2E1B-A7EA-0490-0C9B481A446B}"/>
                  </a:ext>
                </a:extLst>
              </p:cNvPr>
              <p:cNvGrpSpPr/>
              <p:nvPr/>
            </p:nvGrpSpPr>
            <p:grpSpPr>
              <a:xfrm>
                <a:off x="403582" y="3613683"/>
                <a:ext cx="1629437" cy="956955"/>
                <a:chOff x="730474" y="2377261"/>
                <a:chExt cx="889197" cy="589717"/>
              </a:xfrm>
              <a:grp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" name="圆角矩形 5">
                  <a:extLst>
                    <a:ext uri="{FF2B5EF4-FFF2-40B4-BE49-F238E27FC236}">
                      <a16:creationId xmlns:a16="http://schemas.microsoft.com/office/drawing/2014/main" id="{DAD8E28C-9E18-265F-36F1-395300E395C6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22" name="圆角矩形 6">
                  <a:extLst>
                    <a:ext uri="{FF2B5EF4-FFF2-40B4-BE49-F238E27FC236}">
                      <a16:creationId xmlns:a16="http://schemas.microsoft.com/office/drawing/2014/main" id="{8BF4A261-9A90-EB8B-C20B-CA4F1B0DC970}"/>
                    </a:ext>
                  </a:extLst>
                </p:cNvPr>
                <p:cNvSpPr/>
                <p:nvPr/>
              </p:nvSpPr>
              <p:spPr>
                <a:xfrm>
                  <a:off x="730474" y="2388013"/>
                  <a:ext cx="889197" cy="578965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 err="1">
                      <a:solidFill>
                        <a:srgbClr val="C00000"/>
                      </a:solidFill>
                      <a:ea typeface="微软雅黑" pitchFamily="34" charset="-122"/>
                    </a:rPr>
                    <a:t>Bước</a:t>
                  </a:r>
                  <a:r>
                    <a:rPr lang="vi-VN" altLang="zh-CN" sz="2400" b="1" dirty="0">
                      <a:solidFill>
                        <a:srgbClr val="C00000"/>
                      </a:solidFill>
                      <a:ea typeface="微软雅黑" pitchFamily="34" charset="-122"/>
                    </a:rPr>
                    <a:t> 3</a:t>
                  </a:r>
                  <a:endParaRPr lang="zh-CN" altLang="en-US" sz="2400" b="1" dirty="0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</p:grpSp>
        </p:grpSp>
        <p:sp>
          <p:nvSpPr>
            <p:cNvPr id="2" name="Google Shape;203;p21">
              <a:extLst>
                <a:ext uri="{FF2B5EF4-FFF2-40B4-BE49-F238E27FC236}">
                  <a16:creationId xmlns:a16="http://schemas.microsoft.com/office/drawing/2014/main" id="{3E16132B-C81E-F54D-57E9-288DA3C8FB93}"/>
                </a:ext>
              </a:extLst>
            </p:cNvPr>
            <p:cNvSpPr txBox="1">
              <a:spLocks/>
            </p:cNvSpPr>
            <p:nvPr/>
          </p:nvSpPr>
          <p:spPr>
            <a:xfrm>
              <a:off x="277565" y="2220904"/>
              <a:ext cx="9460472" cy="17755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2250" tIns="61125" rIns="122250" bIns="61125" anchor="t" anchorCtr="0">
              <a:noAutofit/>
            </a:bodyPr>
            <a:lstStyle>
              <a:lvl1pPr marL="361950" indent="-36195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85813" indent="-301625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09675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92275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76463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61453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45353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29254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13154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44529" lvl="0" indent="-244529" algn="just" rtl="0">
                <a:lnSpc>
                  <a:spcPct val="150000"/>
                </a:lnSpc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❑"/>
              </a:pPr>
              <a:r>
                <a:rPr lang="vi-VN" sz="1900" b="1" dirty="0" err="1">
                  <a:solidFill>
                    <a:srgbClr val="006600"/>
                  </a:solidFill>
                </a:rPr>
                <a:t>Triển</a:t>
              </a:r>
              <a:r>
                <a:rPr lang="vi-VN" sz="1900" b="1" dirty="0">
                  <a:solidFill>
                    <a:srgbClr val="006600"/>
                  </a:solidFill>
                </a:rPr>
                <a:t> khai </a:t>
              </a:r>
              <a:r>
                <a:rPr lang="vi-VN" sz="1900" b="1" dirty="0" err="1">
                  <a:solidFill>
                    <a:srgbClr val="006600"/>
                  </a:solidFill>
                </a:rPr>
                <a:t>các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hoạt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động</a:t>
              </a:r>
              <a:r>
                <a:rPr lang="vi-VN" sz="1900" b="1" dirty="0">
                  <a:solidFill>
                    <a:srgbClr val="006600"/>
                  </a:solidFill>
                </a:rPr>
                <a:t> LGG trong công </a:t>
              </a:r>
              <a:r>
                <a:rPr lang="vi-VN" sz="1900" b="1" dirty="0" err="1">
                  <a:solidFill>
                    <a:srgbClr val="006600"/>
                  </a:solidFill>
                </a:rPr>
                <a:t>tác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quản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lý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nhà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trường</a:t>
              </a:r>
              <a:r>
                <a:rPr lang="vi-VN" sz="1900" b="1" dirty="0">
                  <a:solidFill>
                    <a:srgbClr val="006600"/>
                  </a:solidFill>
                </a:rPr>
                <a:t>.</a:t>
              </a:r>
            </a:p>
            <a:p>
              <a:pPr marL="244529" lvl="0" indent="-244529" algn="just" rtl="0">
                <a:lnSpc>
                  <a:spcPct val="150000"/>
                </a:lnSpc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❑"/>
              </a:pPr>
              <a:r>
                <a:rPr lang="vi-VN" sz="1900" b="1" dirty="0" err="1">
                  <a:solidFill>
                    <a:srgbClr val="006600"/>
                  </a:solidFill>
                </a:rPr>
                <a:t>Giám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sát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việc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thực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hiện</a:t>
              </a:r>
              <a:r>
                <a:rPr lang="vi-VN" sz="1900" b="1" dirty="0">
                  <a:solidFill>
                    <a:srgbClr val="006600"/>
                  </a:solidFill>
                </a:rPr>
                <a:t> LGG </a:t>
              </a:r>
              <a:r>
                <a:rPr lang="vi-VN" sz="1900" b="1" dirty="0" err="1">
                  <a:solidFill>
                    <a:srgbClr val="006600"/>
                  </a:solidFill>
                </a:rPr>
                <a:t>thường</a:t>
              </a:r>
              <a:r>
                <a:rPr lang="vi-VN" sz="1900" b="1" dirty="0">
                  <a:solidFill>
                    <a:srgbClr val="006600"/>
                  </a:solidFill>
                </a:rPr>
                <a:t> xuyên: </a:t>
              </a:r>
              <a:r>
                <a:rPr lang="vi-VN" sz="1900" b="1" dirty="0" err="1">
                  <a:solidFill>
                    <a:srgbClr val="006600"/>
                  </a:solidFill>
                </a:rPr>
                <a:t>đảm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bảo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đúng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kế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hoạch</a:t>
              </a:r>
              <a:r>
                <a:rPr lang="vi-VN" sz="1900" b="1" dirty="0">
                  <a:solidFill>
                    <a:srgbClr val="006600"/>
                  </a:solidFill>
                </a:rPr>
                <a:t>, </a:t>
              </a:r>
            </a:p>
            <a:p>
              <a:pPr marL="0" lvl="0" indent="0" algn="just" rtl="0">
                <a:lnSpc>
                  <a:spcPct val="150000"/>
                </a:lnSpc>
                <a:spcBef>
                  <a:spcPts val="592"/>
                </a:spcBef>
                <a:spcAft>
                  <a:spcPts val="0"/>
                </a:spcAft>
                <a:buSzPct val="85000"/>
                <a:buNone/>
              </a:pPr>
              <a:r>
                <a:rPr lang="vi-VN" sz="1900" b="1" dirty="0">
                  <a:solidFill>
                    <a:srgbClr val="006600"/>
                  </a:solidFill>
                </a:rPr>
                <a:t>     </a:t>
              </a:r>
              <a:r>
                <a:rPr lang="vi-VN" sz="1900" b="1" dirty="0" err="1">
                  <a:solidFill>
                    <a:srgbClr val="006600"/>
                  </a:solidFill>
                </a:rPr>
                <a:t>để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điều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chỉnh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kịp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thời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nhằm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cải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thiện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việc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thực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hiện</a:t>
              </a:r>
              <a:r>
                <a:rPr lang="vi-VN" sz="1900" b="1" dirty="0">
                  <a:solidFill>
                    <a:srgbClr val="006600"/>
                  </a:solidFill>
                </a:rPr>
                <a:t> </a:t>
              </a:r>
              <a:r>
                <a:rPr lang="vi-VN" sz="1900" b="1" dirty="0" err="1">
                  <a:solidFill>
                    <a:srgbClr val="006600"/>
                  </a:solidFill>
                </a:rPr>
                <a:t>tốt</a:t>
              </a:r>
              <a:r>
                <a:rPr lang="vi-VN" sz="1900" b="1" dirty="0">
                  <a:solidFill>
                    <a:srgbClr val="006600"/>
                  </a:solidFill>
                </a:rPr>
                <a:t> hơn.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C886031-01A6-DB6A-633C-BFF45B159CFC}"/>
                </a:ext>
              </a:extLst>
            </p:cNvPr>
            <p:cNvGrpSpPr/>
            <p:nvPr/>
          </p:nvGrpSpPr>
          <p:grpSpPr>
            <a:xfrm>
              <a:off x="160974" y="138847"/>
              <a:ext cx="9577063" cy="845388"/>
              <a:chOff x="713489" y="3613683"/>
              <a:chExt cx="7831528" cy="945385"/>
            </a:xfrm>
          </p:grpSpPr>
          <p:sp>
            <p:nvSpPr>
              <p:cNvPr id="12" name="圆角矩形 2">
                <a:extLst>
                  <a:ext uri="{FF2B5EF4-FFF2-40B4-BE49-F238E27FC236}">
                    <a16:creationId xmlns:a16="http://schemas.microsoft.com/office/drawing/2014/main" id="{3A6BEB89-7734-5B26-6822-148F9104F0D9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128792" cy="932454"/>
              </a:xfrm>
              <a:prstGeom prst="roundRect">
                <a:avLst>
                  <a:gd name="adj" fmla="val 42270"/>
                </a:avLst>
              </a:prstGeom>
              <a:solidFill>
                <a:srgbClr val="D9D9D9"/>
              </a:soli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TextBox 31">
                <a:extLst>
                  <a:ext uri="{FF2B5EF4-FFF2-40B4-BE49-F238E27FC236}">
                    <a16:creationId xmlns:a16="http://schemas.microsoft.com/office/drawing/2014/main" id="{64E8401A-5CF9-DFE5-9AAF-E13CA0B946CF}"/>
                  </a:ext>
                </a:extLst>
              </p:cNvPr>
              <p:cNvSpPr txBox="1"/>
              <p:nvPr/>
            </p:nvSpPr>
            <p:spPr>
              <a:xfrm>
                <a:off x="2038187" y="3867999"/>
                <a:ext cx="6448536" cy="44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</a:rPr>
                  <a:t>QUY TRÌNH </a:t>
                </a:r>
                <a:r>
                  <a:rPr lang="vi-VN" sz="2000" b="1" dirty="0">
                    <a:solidFill>
                      <a:srgbClr val="C00000"/>
                    </a:solidFill>
                  </a:rPr>
                  <a:t>LGG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TRONG QUẢN LÝ NHÀ TRƯỜNG</a:t>
                </a:r>
                <a:endParaRPr lang="zh-CN" altLang="en-US" sz="2000" b="1" dirty="0">
                  <a:solidFill>
                    <a:srgbClr val="C0000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4" name="组合 4">
                <a:extLst>
                  <a:ext uri="{FF2B5EF4-FFF2-40B4-BE49-F238E27FC236}">
                    <a16:creationId xmlns:a16="http://schemas.microsoft.com/office/drawing/2014/main" id="{ABA6F7A0-6851-BE84-DFD9-687CF0F86875}"/>
                  </a:ext>
                </a:extLst>
              </p:cNvPr>
              <p:cNvGrpSpPr/>
              <p:nvPr/>
            </p:nvGrpSpPr>
            <p:grpSpPr>
              <a:xfrm>
                <a:off x="713489" y="3613683"/>
                <a:ext cx="1319530" cy="932455"/>
                <a:chOff x="899592" y="2377261"/>
                <a:chExt cx="720079" cy="57461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5" name="圆角矩形 5">
                  <a:extLst>
                    <a:ext uri="{FF2B5EF4-FFF2-40B4-BE49-F238E27FC236}">
                      <a16:creationId xmlns:a16="http://schemas.microsoft.com/office/drawing/2014/main" id="{DEA541DE-D71D-FA79-AB7E-0362BA170369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16" name="圆角矩形 6">
                  <a:extLst>
                    <a:ext uri="{FF2B5EF4-FFF2-40B4-BE49-F238E27FC236}">
                      <a16:creationId xmlns:a16="http://schemas.microsoft.com/office/drawing/2014/main" id="{1A6B0791-7304-D2AC-A69B-9663AD87CB99}"/>
                    </a:ext>
                  </a:extLst>
                </p:cNvPr>
                <p:cNvSpPr/>
                <p:nvPr/>
              </p:nvSpPr>
              <p:spPr>
                <a:xfrm>
                  <a:off x="920241" y="2388013"/>
                  <a:ext cx="681258" cy="533516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rPr>
                    <a:t>3</a:t>
                  </a:r>
                  <a:endParaRPr lang="zh-CN" altLang="en-US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30443890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599ED86-BD9E-8AE2-4A98-70DA83C7F522}"/>
              </a:ext>
            </a:extLst>
          </p:cNvPr>
          <p:cNvGrpSpPr/>
          <p:nvPr/>
        </p:nvGrpSpPr>
        <p:grpSpPr>
          <a:xfrm>
            <a:off x="140911" y="138847"/>
            <a:ext cx="9597126" cy="5208919"/>
            <a:chOff x="140911" y="138847"/>
            <a:chExt cx="9597126" cy="520891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94BD334-5F33-79BD-6DF3-7EC9EDDA3677}"/>
                </a:ext>
              </a:extLst>
            </p:cNvPr>
            <p:cNvGrpSpPr/>
            <p:nvPr/>
          </p:nvGrpSpPr>
          <p:grpSpPr>
            <a:xfrm>
              <a:off x="160974" y="1122326"/>
              <a:ext cx="9092439" cy="833825"/>
              <a:chOff x="403582" y="3613683"/>
              <a:chExt cx="8446811" cy="956955"/>
            </a:xfr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grpSpPr>
          <p:sp>
            <p:nvSpPr>
              <p:cNvPr id="18" name="圆角矩形 2">
                <a:extLst>
                  <a:ext uri="{FF2B5EF4-FFF2-40B4-BE49-F238E27FC236}">
                    <a16:creationId xmlns:a16="http://schemas.microsoft.com/office/drawing/2014/main" id="{43F84064-EE04-D310-9198-0646042C827D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434168" cy="932454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TextBox 31">
                <a:extLst>
                  <a:ext uri="{FF2B5EF4-FFF2-40B4-BE49-F238E27FC236}">
                    <a16:creationId xmlns:a16="http://schemas.microsoft.com/office/drawing/2014/main" id="{606B0111-8486-1F65-675A-6533AD1210A4}"/>
                  </a:ext>
                </a:extLst>
              </p:cNvPr>
              <p:cNvSpPr txBox="1"/>
              <p:nvPr/>
            </p:nvSpPr>
            <p:spPr>
              <a:xfrm>
                <a:off x="2059641" y="3829152"/>
                <a:ext cx="6698276" cy="4945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720"/>
                  <a:buNone/>
                </a:pPr>
                <a:r>
                  <a:rPr lang="en-US" sz="2200" b="1" dirty="0" err="1">
                    <a:solidFill>
                      <a:srgbClr val="006600"/>
                    </a:solidFill>
                  </a:rPr>
                  <a:t>Đánh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giá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kết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quả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,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tác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động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200" b="1" dirty="0" err="1">
                    <a:solidFill>
                      <a:srgbClr val="006600"/>
                    </a:solidFill>
                  </a:rPr>
                  <a:t>của</a:t>
                </a:r>
                <a:r>
                  <a:rPr lang="en-US" sz="2200" b="1" dirty="0">
                    <a:solidFill>
                      <a:srgbClr val="006600"/>
                    </a:solidFill>
                  </a:rPr>
                  <a:t> </a:t>
                </a:r>
                <a:r>
                  <a:rPr lang="vi-VN" sz="2200" b="1" dirty="0">
                    <a:solidFill>
                      <a:srgbClr val="006600"/>
                    </a:solidFill>
                  </a:rPr>
                  <a:t>LGG</a:t>
                </a:r>
                <a:endParaRPr lang="en-US" sz="2200" b="1" dirty="0">
                  <a:solidFill>
                    <a:srgbClr val="006600"/>
                  </a:solidFill>
                </a:endParaRPr>
              </a:p>
            </p:txBody>
          </p:sp>
          <p:grpSp>
            <p:nvGrpSpPr>
              <p:cNvPr id="20" name="组合 4">
                <a:extLst>
                  <a:ext uri="{FF2B5EF4-FFF2-40B4-BE49-F238E27FC236}">
                    <a16:creationId xmlns:a16="http://schemas.microsoft.com/office/drawing/2014/main" id="{D7012A1C-2E1B-A7EA-0490-0C9B481A446B}"/>
                  </a:ext>
                </a:extLst>
              </p:cNvPr>
              <p:cNvGrpSpPr/>
              <p:nvPr/>
            </p:nvGrpSpPr>
            <p:grpSpPr>
              <a:xfrm>
                <a:off x="403582" y="3613683"/>
                <a:ext cx="1629437" cy="956955"/>
                <a:chOff x="730474" y="2377261"/>
                <a:chExt cx="889197" cy="589717"/>
              </a:xfrm>
              <a:grp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" name="圆角矩形 5">
                  <a:extLst>
                    <a:ext uri="{FF2B5EF4-FFF2-40B4-BE49-F238E27FC236}">
                      <a16:creationId xmlns:a16="http://schemas.microsoft.com/office/drawing/2014/main" id="{DAD8E28C-9E18-265F-36F1-395300E395C6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22" name="圆角矩形 6">
                  <a:extLst>
                    <a:ext uri="{FF2B5EF4-FFF2-40B4-BE49-F238E27FC236}">
                      <a16:creationId xmlns:a16="http://schemas.microsoft.com/office/drawing/2014/main" id="{8BF4A261-9A90-EB8B-C20B-CA4F1B0DC970}"/>
                    </a:ext>
                  </a:extLst>
                </p:cNvPr>
                <p:cNvSpPr/>
                <p:nvPr/>
              </p:nvSpPr>
              <p:spPr>
                <a:xfrm>
                  <a:off x="730474" y="2388013"/>
                  <a:ext cx="889197" cy="578965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 err="1">
                      <a:solidFill>
                        <a:srgbClr val="C00000"/>
                      </a:solidFill>
                      <a:ea typeface="微软雅黑" pitchFamily="34" charset="-122"/>
                    </a:rPr>
                    <a:t>Bước</a:t>
                  </a:r>
                  <a:r>
                    <a:rPr lang="vi-VN" altLang="zh-CN" sz="2400" b="1" dirty="0">
                      <a:solidFill>
                        <a:srgbClr val="C00000"/>
                      </a:solidFill>
                      <a:ea typeface="微软雅黑" pitchFamily="34" charset="-122"/>
                    </a:rPr>
                    <a:t> 4</a:t>
                  </a:r>
                  <a:endParaRPr lang="zh-CN" altLang="en-US" sz="2400" b="1" dirty="0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</p:grpSp>
        </p:grpSp>
        <p:sp>
          <p:nvSpPr>
            <p:cNvPr id="23" name="Google Shape;203;p21">
              <a:extLst>
                <a:ext uri="{FF2B5EF4-FFF2-40B4-BE49-F238E27FC236}">
                  <a16:creationId xmlns:a16="http://schemas.microsoft.com/office/drawing/2014/main" id="{AF0B9EBE-A1E4-3109-8BFB-B4541C28F40B}"/>
                </a:ext>
              </a:extLst>
            </p:cNvPr>
            <p:cNvSpPr txBox="1">
              <a:spLocks/>
            </p:cNvSpPr>
            <p:nvPr/>
          </p:nvSpPr>
          <p:spPr>
            <a:xfrm>
              <a:off x="140911" y="2072894"/>
              <a:ext cx="9444285" cy="32748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2250" tIns="61125" rIns="122250" bIns="61125" anchor="t" anchorCtr="0">
              <a:noAutofit/>
            </a:bodyPr>
            <a:lstStyle>
              <a:lvl1pPr marL="361950" indent="-36195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85813" indent="-301625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09675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92275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76463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61453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45353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29254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13154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44529" lvl="0" indent="-244529" algn="just" rtl="0">
                <a:lnSpc>
                  <a:spcPct val="150000"/>
                </a:lnSpc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❑"/>
              </a:pPr>
              <a:r>
                <a:rPr lang="en-US" sz="1600" b="1" dirty="0" err="1">
                  <a:solidFill>
                    <a:srgbClr val="006600"/>
                  </a:solidFill>
                </a:rPr>
                <a:t>Đánh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giá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tác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động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của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kết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quả</a:t>
              </a:r>
              <a:r>
                <a:rPr lang="en-US" sz="1600" b="1" dirty="0">
                  <a:solidFill>
                    <a:srgbClr val="006600"/>
                  </a:solidFill>
                </a:rPr>
                <a:t> LGG </a:t>
              </a:r>
              <a:r>
                <a:rPr lang="en-US" sz="1600" b="1" dirty="0" err="1">
                  <a:solidFill>
                    <a:srgbClr val="006600"/>
                  </a:solidFill>
                </a:rPr>
                <a:t>giúp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cho</a:t>
              </a:r>
              <a:r>
                <a:rPr lang="en-US" sz="1600" b="1" dirty="0">
                  <a:solidFill>
                    <a:srgbClr val="006600"/>
                  </a:solidFill>
                </a:rPr>
                <a:t> CBQL </a:t>
              </a:r>
              <a:r>
                <a:rPr lang="en-US" sz="1600" b="1" dirty="0" err="1">
                  <a:solidFill>
                    <a:srgbClr val="006600"/>
                  </a:solidFill>
                </a:rPr>
                <a:t>thấy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được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những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hiệu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ứng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tích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cực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từ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các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nỗ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lực</a:t>
              </a:r>
              <a:r>
                <a:rPr lang="en-US" sz="1600" b="1" dirty="0">
                  <a:solidFill>
                    <a:srgbClr val="006600"/>
                  </a:solidFill>
                </a:rPr>
                <a:t> LGG</a:t>
              </a:r>
              <a:r>
                <a:rPr lang="vi-VN" sz="1600" b="1" dirty="0">
                  <a:solidFill>
                    <a:srgbClr val="006600"/>
                  </a:solidFill>
                </a:rPr>
                <a:t>.</a:t>
              </a:r>
            </a:p>
            <a:p>
              <a:pPr marL="244529" lvl="0" indent="-244529" algn="just" rtl="0">
                <a:lnSpc>
                  <a:spcPct val="150000"/>
                </a:lnSpc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❑"/>
              </a:pPr>
              <a:r>
                <a:rPr lang="en-US" sz="1600" b="1" dirty="0" err="1">
                  <a:solidFill>
                    <a:srgbClr val="006600"/>
                  </a:solidFill>
                </a:rPr>
                <a:t>Nhận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diện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được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khoảng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trống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nào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cần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được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tiếp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tục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lấp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đầy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trong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nhận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thức</a:t>
              </a:r>
              <a:r>
                <a:rPr lang="en-US" sz="1600" b="1" dirty="0">
                  <a:solidFill>
                    <a:srgbClr val="006600"/>
                  </a:solidFill>
                </a:rPr>
                <a:t>, </a:t>
              </a:r>
              <a:r>
                <a:rPr lang="en-US" sz="1600" b="1" dirty="0" err="1">
                  <a:solidFill>
                    <a:srgbClr val="006600"/>
                  </a:solidFill>
                </a:rPr>
                <a:t>hành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động</a:t>
              </a:r>
              <a:r>
                <a:rPr lang="en-US" sz="1600" b="1" dirty="0">
                  <a:solidFill>
                    <a:srgbClr val="006600"/>
                  </a:solidFill>
                </a:rPr>
                <a:t>, </a:t>
              </a:r>
              <a:r>
                <a:rPr lang="en-US" sz="1600" b="1" dirty="0" err="1">
                  <a:solidFill>
                    <a:srgbClr val="006600"/>
                  </a:solidFill>
                </a:rPr>
                <a:t>ứng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xử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của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bản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thân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và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đồng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nghiệp</a:t>
              </a:r>
              <a:r>
                <a:rPr lang="en-US" sz="1600" b="1" dirty="0">
                  <a:solidFill>
                    <a:srgbClr val="006600"/>
                  </a:solidFill>
                </a:rPr>
                <a:t>, </a:t>
              </a:r>
              <a:r>
                <a:rPr lang="en-US" sz="1600" b="1" dirty="0" err="1">
                  <a:solidFill>
                    <a:srgbClr val="006600"/>
                  </a:solidFill>
                </a:rPr>
                <a:t>học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sinh</a:t>
              </a:r>
              <a:r>
                <a:rPr lang="en-US" sz="1600" b="1" dirty="0">
                  <a:solidFill>
                    <a:srgbClr val="006600"/>
                  </a:solidFill>
                </a:rPr>
                <a:t>, cha </a:t>
              </a:r>
              <a:r>
                <a:rPr lang="en-US" sz="1600" b="1" dirty="0" err="1">
                  <a:solidFill>
                    <a:srgbClr val="006600"/>
                  </a:solidFill>
                </a:rPr>
                <a:t>mẹ</a:t>
              </a:r>
              <a:r>
                <a:rPr lang="en-US" sz="1600" b="1" dirty="0">
                  <a:solidFill>
                    <a:srgbClr val="006600"/>
                  </a:solidFill>
                </a:rPr>
                <a:t> HS… </a:t>
              </a:r>
              <a:r>
                <a:rPr lang="en-US" sz="1600" b="1" dirty="0" err="1">
                  <a:solidFill>
                    <a:srgbClr val="006600"/>
                  </a:solidFill>
                </a:rPr>
                <a:t>liên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quan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đến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các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hoạt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động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trong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nhà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trường</a:t>
              </a:r>
              <a:r>
                <a:rPr lang="vi-VN" sz="1600" b="1" dirty="0">
                  <a:solidFill>
                    <a:srgbClr val="006600"/>
                  </a:solidFill>
                </a:rPr>
                <a:t>.</a:t>
              </a:r>
            </a:p>
            <a:p>
              <a:pPr marL="244529" lvl="0" indent="-244529" algn="just" rtl="0">
                <a:lnSpc>
                  <a:spcPct val="150000"/>
                </a:lnSpc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❑"/>
              </a:pPr>
              <a:r>
                <a:rPr lang="en-US" sz="1600" b="1" dirty="0" err="1">
                  <a:solidFill>
                    <a:srgbClr val="006600"/>
                  </a:solidFill>
                </a:rPr>
                <a:t>Đánh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giá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các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tác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động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còn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có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thể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giúp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làm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lan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tỏa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rộng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hơn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cách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làm</a:t>
              </a:r>
              <a:r>
                <a:rPr lang="en-US" sz="1600" b="1" dirty="0">
                  <a:solidFill>
                    <a:srgbClr val="006600"/>
                  </a:solidFill>
                </a:rPr>
                <a:t>, </a:t>
              </a:r>
              <a:r>
                <a:rPr lang="en-US" sz="1600" b="1" dirty="0" err="1">
                  <a:solidFill>
                    <a:srgbClr val="006600"/>
                  </a:solidFill>
                </a:rPr>
                <a:t>biện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pháp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đã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được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kiểm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chứng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là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hữu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ích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đến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các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tập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thể</a:t>
              </a:r>
              <a:r>
                <a:rPr lang="en-US" sz="1600" b="1" dirty="0">
                  <a:solidFill>
                    <a:srgbClr val="006600"/>
                  </a:solidFill>
                </a:rPr>
                <a:t>/</a:t>
              </a:r>
              <a:r>
                <a:rPr lang="en-US" sz="1600" b="1" dirty="0" err="1">
                  <a:solidFill>
                    <a:srgbClr val="006600"/>
                  </a:solidFill>
                </a:rPr>
                <a:t>các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lớp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khác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trong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trường</a:t>
              </a:r>
              <a:r>
                <a:rPr lang="en-US" sz="1600" b="1" dirty="0">
                  <a:solidFill>
                    <a:srgbClr val="006600"/>
                  </a:solidFill>
                </a:rPr>
                <a:t>,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đến</a:t>
              </a:r>
              <a:r>
                <a:rPr lang="en-US" sz="1600" b="1" dirty="0">
                  <a:solidFill>
                    <a:srgbClr val="006600"/>
                  </a:solidFill>
                </a:rPr>
                <a:t> cha </a:t>
              </a:r>
              <a:r>
                <a:rPr lang="en-US" sz="1600" b="1" dirty="0" err="1">
                  <a:solidFill>
                    <a:srgbClr val="006600"/>
                  </a:solidFill>
                </a:rPr>
                <a:t>mẹ</a:t>
              </a:r>
              <a:r>
                <a:rPr lang="en-US" sz="1600" b="1" dirty="0">
                  <a:solidFill>
                    <a:srgbClr val="006600"/>
                  </a:solidFill>
                </a:rPr>
                <a:t> HS, </a:t>
              </a:r>
              <a:r>
                <a:rPr lang="en-US" sz="1600" b="1" dirty="0" err="1">
                  <a:solidFill>
                    <a:srgbClr val="006600"/>
                  </a:solidFill>
                </a:rPr>
                <a:t>hoặc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đến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nhà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trường</a:t>
              </a:r>
              <a:r>
                <a:rPr lang="en-US" sz="1600" b="1" dirty="0">
                  <a:solidFill>
                    <a:srgbClr val="006600"/>
                  </a:solidFill>
                </a:rPr>
                <a:t> </a:t>
              </a:r>
              <a:r>
                <a:rPr lang="en-US" sz="1600" b="1" dirty="0" err="1">
                  <a:solidFill>
                    <a:srgbClr val="006600"/>
                  </a:solidFill>
                </a:rPr>
                <a:t>khác</a:t>
              </a:r>
              <a:r>
                <a:rPr lang="vi-VN" sz="1600" b="1" dirty="0">
                  <a:solidFill>
                    <a:srgbClr val="006600"/>
                  </a:solidFill>
                </a:rPr>
                <a:t>.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03D89E6-3983-C31D-13E2-6C3D194D996F}"/>
                </a:ext>
              </a:extLst>
            </p:cNvPr>
            <p:cNvGrpSpPr/>
            <p:nvPr/>
          </p:nvGrpSpPr>
          <p:grpSpPr>
            <a:xfrm>
              <a:off x="160974" y="138847"/>
              <a:ext cx="9577063" cy="845388"/>
              <a:chOff x="713489" y="3613683"/>
              <a:chExt cx="7831528" cy="945385"/>
            </a:xfrm>
          </p:grpSpPr>
          <p:sp>
            <p:nvSpPr>
              <p:cNvPr id="9" name="圆角矩形 2">
                <a:extLst>
                  <a:ext uri="{FF2B5EF4-FFF2-40B4-BE49-F238E27FC236}">
                    <a16:creationId xmlns:a16="http://schemas.microsoft.com/office/drawing/2014/main" id="{7FB528DB-C2B7-ACD1-DE85-844BAFF9DEEA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128792" cy="932454"/>
              </a:xfrm>
              <a:prstGeom prst="roundRect">
                <a:avLst>
                  <a:gd name="adj" fmla="val 42270"/>
                </a:avLst>
              </a:prstGeom>
              <a:solidFill>
                <a:srgbClr val="D9D9D9"/>
              </a:soli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TextBox 31">
                <a:extLst>
                  <a:ext uri="{FF2B5EF4-FFF2-40B4-BE49-F238E27FC236}">
                    <a16:creationId xmlns:a16="http://schemas.microsoft.com/office/drawing/2014/main" id="{6729A770-50FB-57D5-4936-6A3BB7AEDC08}"/>
                  </a:ext>
                </a:extLst>
              </p:cNvPr>
              <p:cNvSpPr txBox="1"/>
              <p:nvPr/>
            </p:nvSpPr>
            <p:spPr>
              <a:xfrm>
                <a:off x="2038187" y="3867999"/>
                <a:ext cx="6448536" cy="44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</a:rPr>
                  <a:t>QUY TRÌNH </a:t>
                </a:r>
                <a:r>
                  <a:rPr lang="vi-VN" sz="2000" b="1" dirty="0">
                    <a:solidFill>
                      <a:srgbClr val="C00000"/>
                    </a:solidFill>
                  </a:rPr>
                  <a:t>LGG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TRONG QUẢN LÝ NHÀ TRƯỜNG</a:t>
                </a:r>
                <a:endParaRPr lang="zh-CN" altLang="en-US" sz="2000" b="1" dirty="0">
                  <a:solidFill>
                    <a:srgbClr val="C0000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2" name="组合 4">
                <a:extLst>
                  <a:ext uri="{FF2B5EF4-FFF2-40B4-BE49-F238E27FC236}">
                    <a16:creationId xmlns:a16="http://schemas.microsoft.com/office/drawing/2014/main" id="{5C92365E-A534-81C6-23B0-52FE8792280A}"/>
                  </a:ext>
                </a:extLst>
              </p:cNvPr>
              <p:cNvGrpSpPr/>
              <p:nvPr/>
            </p:nvGrpSpPr>
            <p:grpSpPr>
              <a:xfrm>
                <a:off x="713489" y="3613683"/>
                <a:ext cx="1319530" cy="932455"/>
                <a:chOff x="899592" y="2377261"/>
                <a:chExt cx="720079" cy="57461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3" name="圆角矩形 5">
                  <a:extLst>
                    <a:ext uri="{FF2B5EF4-FFF2-40B4-BE49-F238E27FC236}">
                      <a16:creationId xmlns:a16="http://schemas.microsoft.com/office/drawing/2014/main" id="{C2787F38-CFF0-16E8-D139-5AD9B5388651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14" name="圆角矩形 6">
                  <a:extLst>
                    <a:ext uri="{FF2B5EF4-FFF2-40B4-BE49-F238E27FC236}">
                      <a16:creationId xmlns:a16="http://schemas.microsoft.com/office/drawing/2014/main" id="{5E906590-219C-DBC0-AC8A-48470A56C292}"/>
                    </a:ext>
                  </a:extLst>
                </p:cNvPr>
                <p:cNvSpPr/>
                <p:nvPr/>
              </p:nvSpPr>
              <p:spPr>
                <a:xfrm>
                  <a:off x="920241" y="2388013"/>
                  <a:ext cx="681258" cy="533516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rPr>
                    <a:t>3</a:t>
                  </a:r>
                  <a:endParaRPr lang="zh-CN" altLang="en-US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82866801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497123A-1ADE-1391-5087-AFBF4ACAFB97}"/>
              </a:ext>
            </a:extLst>
          </p:cNvPr>
          <p:cNvGrpSpPr/>
          <p:nvPr/>
        </p:nvGrpSpPr>
        <p:grpSpPr>
          <a:xfrm>
            <a:off x="160974" y="138847"/>
            <a:ext cx="9577063" cy="4910210"/>
            <a:chOff x="160974" y="138847"/>
            <a:chExt cx="9577063" cy="491021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94BD334-5F33-79BD-6DF3-7EC9EDDA3677}"/>
                </a:ext>
              </a:extLst>
            </p:cNvPr>
            <p:cNvGrpSpPr/>
            <p:nvPr/>
          </p:nvGrpSpPr>
          <p:grpSpPr>
            <a:xfrm>
              <a:off x="439296" y="1069588"/>
              <a:ext cx="9139675" cy="554788"/>
              <a:chOff x="662141" y="3635283"/>
              <a:chExt cx="8287574" cy="636713"/>
            </a:xfr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grpSpPr>
          <p:sp>
            <p:nvSpPr>
              <p:cNvPr id="18" name="圆角矩形 2">
                <a:extLst>
                  <a:ext uri="{FF2B5EF4-FFF2-40B4-BE49-F238E27FC236}">
                    <a16:creationId xmlns:a16="http://schemas.microsoft.com/office/drawing/2014/main" id="{43F84064-EE04-D310-9198-0646042C827D}"/>
                  </a:ext>
                </a:extLst>
              </p:cNvPr>
              <p:cNvSpPr/>
              <p:nvPr/>
            </p:nvSpPr>
            <p:spPr>
              <a:xfrm>
                <a:off x="1515547" y="3635283"/>
                <a:ext cx="7434168" cy="636711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TextBox 31">
                <a:extLst>
                  <a:ext uri="{FF2B5EF4-FFF2-40B4-BE49-F238E27FC236}">
                    <a16:creationId xmlns:a16="http://schemas.microsoft.com/office/drawing/2014/main" id="{606B0111-8486-1F65-675A-6533AD1210A4}"/>
                  </a:ext>
                </a:extLst>
              </p:cNvPr>
              <p:cNvSpPr txBox="1"/>
              <p:nvPr/>
            </p:nvSpPr>
            <p:spPr>
              <a:xfrm>
                <a:off x="1932760" y="3812801"/>
                <a:ext cx="6917633" cy="45919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720"/>
                  <a:buNone/>
                </a:pPr>
                <a:r>
                  <a:rPr lang="en-US" sz="2000" b="1" dirty="0" err="1">
                    <a:solidFill>
                      <a:srgbClr val="006600"/>
                    </a:solidFill>
                  </a:rPr>
                  <a:t>Hướng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dẫn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đo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lường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sự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thân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thiện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về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giới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trong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trường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học</a:t>
                </a:r>
                <a:endParaRPr lang="en-US" sz="20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22" name="圆角矩形 6">
                <a:extLst>
                  <a:ext uri="{FF2B5EF4-FFF2-40B4-BE49-F238E27FC236}">
                    <a16:creationId xmlns:a16="http://schemas.microsoft.com/office/drawing/2014/main" id="{8BF4A261-9A90-EB8B-C20B-CA4F1B0DC970}"/>
                  </a:ext>
                </a:extLst>
              </p:cNvPr>
              <p:cNvSpPr/>
              <p:nvPr/>
            </p:nvSpPr>
            <p:spPr>
              <a:xfrm>
                <a:off x="662141" y="3642883"/>
                <a:ext cx="1173896" cy="629113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altLang="zh-CN" sz="2400" b="1" dirty="0">
                    <a:solidFill>
                      <a:srgbClr val="C00000"/>
                    </a:solidFill>
                    <a:ea typeface="微软雅黑" pitchFamily="34" charset="-122"/>
                  </a:rPr>
                  <a:t>4.1</a:t>
                </a:r>
                <a:endParaRPr lang="zh-CN" altLang="en-US" sz="2400" b="1" dirty="0">
                  <a:solidFill>
                    <a:srgbClr val="C00000"/>
                  </a:solidFill>
                  <a:ea typeface="微软雅黑" pitchFamily="34" charset="-122"/>
                </a:endParaRPr>
              </a:p>
            </p:txBody>
          </p:sp>
        </p:grpSp>
        <p:sp>
          <p:nvSpPr>
            <p:cNvPr id="23" name="Google Shape;203;p21">
              <a:extLst>
                <a:ext uri="{FF2B5EF4-FFF2-40B4-BE49-F238E27FC236}">
                  <a16:creationId xmlns:a16="http://schemas.microsoft.com/office/drawing/2014/main" id="{AF0B9EBE-A1E4-3109-8BFB-B4541C28F40B}"/>
                </a:ext>
              </a:extLst>
            </p:cNvPr>
            <p:cNvSpPr txBox="1">
              <a:spLocks/>
            </p:cNvSpPr>
            <p:nvPr/>
          </p:nvSpPr>
          <p:spPr>
            <a:xfrm>
              <a:off x="6985546" y="2232194"/>
              <a:ext cx="2736304" cy="19442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2250" tIns="61125" rIns="122250" bIns="61125" anchor="t" anchorCtr="0">
              <a:noAutofit/>
            </a:bodyPr>
            <a:lstStyle>
              <a:lvl1pPr marL="361950" indent="-36195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85813" indent="-301625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3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09675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2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92275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–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76463" indent="-241300" algn="l" defTabSz="966788" rtl="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61453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45353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29254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13154" indent="-241950" algn="l" defTabSz="967801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 rtl="0">
                <a:spcBef>
                  <a:spcPts val="540"/>
                </a:spcBef>
                <a:spcAft>
                  <a:spcPts val="0"/>
                </a:spcAft>
                <a:buSzPts val="2295"/>
                <a:buNone/>
              </a:pPr>
              <a:r>
                <a:rPr lang="vi-VN" sz="2400" b="1" dirty="0" err="1">
                  <a:solidFill>
                    <a:srgbClr val="FF3399"/>
                  </a:solidFill>
                </a:rPr>
                <a:t>Các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lĩnh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vực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cần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rà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soát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của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một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nhà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trường</a:t>
              </a:r>
              <a:r>
                <a:rPr lang="vi-VN" sz="2400" b="1" dirty="0">
                  <a:solidFill>
                    <a:srgbClr val="FF3399"/>
                  </a:solidFill>
                </a:rPr>
                <a:t> thân </a:t>
              </a:r>
              <a:r>
                <a:rPr lang="vi-VN" sz="2400" b="1" dirty="0" err="1">
                  <a:solidFill>
                    <a:srgbClr val="FF3399"/>
                  </a:solidFill>
                </a:rPr>
                <a:t>thiện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về</a:t>
              </a:r>
              <a:r>
                <a:rPr lang="vi-VN" sz="2400" b="1" dirty="0">
                  <a:solidFill>
                    <a:srgbClr val="FF3399"/>
                  </a:solidFill>
                </a:rPr>
                <a:t> </a:t>
              </a:r>
              <a:r>
                <a:rPr lang="vi-VN" sz="2400" b="1" dirty="0" err="1">
                  <a:solidFill>
                    <a:srgbClr val="FF3399"/>
                  </a:solidFill>
                </a:rPr>
                <a:t>giới</a:t>
              </a:r>
              <a:endParaRPr lang="vi-VN" sz="2400" b="1" dirty="0">
                <a:solidFill>
                  <a:srgbClr val="FF3399"/>
                </a:solidFill>
              </a:endParaRPr>
            </a:p>
            <a:p>
              <a:pPr marL="244529" lvl="0" indent="-244529" algn="ctr" rtl="0">
                <a:lnSpc>
                  <a:spcPct val="150000"/>
                </a:lnSpc>
                <a:spcBef>
                  <a:spcPts val="592"/>
                </a:spcBef>
                <a:spcAft>
                  <a:spcPts val="0"/>
                </a:spcAft>
                <a:buSzPct val="85000"/>
                <a:buFont typeface="Noto Sans Symbols"/>
                <a:buChar char="❑"/>
              </a:pPr>
              <a:endParaRPr lang="vi-VN" sz="1400" b="1" dirty="0">
                <a:solidFill>
                  <a:srgbClr val="006600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89D9230-56E9-4243-7E52-B5EFDAB7A100}"/>
                </a:ext>
              </a:extLst>
            </p:cNvPr>
            <p:cNvGrpSpPr/>
            <p:nvPr/>
          </p:nvGrpSpPr>
          <p:grpSpPr>
            <a:xfrm>
              <a:off x="160974" y="138847"/>
              <a:ext cx="9577063" cy="845388"/>
              <a:chOff x="713489" y="3613683"/>
              <a:chExt cx="7831528" cy="945385"/>
            </a:xfrm>
          </p:grpSpPr>
          <p:sp>
            <p:nvSpPr>
              <p:cNvPr id="9" name="圆角矩形 2">
                <a:extLst>
                  <a:ext uri="{FF2B5EF4-FFF2-40B4-BE49-F238E27FC236}">
                    <a16:creationId xmlns:a16="http://schemas.microsoft.com/office/drawing/2014/main" id="{07D568BE-2AB2-FEB1-3CC1-72F794E3F27D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128792" cy="932454"/>
              </a:xfrm>
              <a:prstGeom prst="roundRect">
                <a:avLst>
                  <a:gd name="adj" fmla="val 42270"/>
                </a:avLst>
              </a:prstGeom>
              <a:solidFill>
                <a:srgbClr val="D9D9D9"/>
              </a:soli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TextBox 31">
                <a:extLst>
                  <a:ext uri="{FF2B5EF4-FFF2-40B4-BE49-F238E27FC236}">
                    <a16:creationId xmlns:a16="http://schemas.microsoft.com/office/drawing/2014/main" id="{18DA44C9-2666-39EE-C92E-D506FDA769BD}"/>
                  </a:ext>
                </a:extLst>
              </p:cNvPr>
              <p:cNvSpPr txBox="1"/>
              <p:nvPr/>
            </p:nvSpPr>
            <p:spPr>
              <a:xfrm>
                <a:off x="1999720" y="3866310"/>
                <a:ext cx="6448536" cy="44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</a:rPr>
                  <a:t>MỘT SỐ ĐỊNH HƯỚNG </a:t>
                </a:r>
                <a:r>
                  <a:rPr lang="vi-VN" sz="2000" b="1" dirty="0">
                    <a:solidFill>
                      <a:srgbClr val="C00000"/>
                    </a:solidFill>
                  </a:rPr>
                  <a:t>LGG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TRONG QUẢN LÝ NHÀ TRƯỜNG</a:t>
                </a:r>
                <a:endParaRPr lang="zh-CN" altLang="en-US" sz="2000" b="1" dirty="0">
                  <a:solidFill>
                    <a:srgbClr val="C0000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2" name="组合 4">
                <a:extLst>
                  <a:ext uri="{FF2B5EF4-FFF2-40B4-BE49-F238E27FC236}">
                    <a16:creationId xmlns:a16="http://schemas.microsoft.com/office/drawing/2014/main" id="{34F68387-4EF5-63E1-9CB1-E54E949C385A}"/>
                  </a:ext>
                </a:extLst>
              </p:cNvPr>
              <p:cNvGrpSpPr/>
              <p:nvPr/>
            </p:nvGrpSpPr>
            <p:grpSpPr>
              <a:xfrm>
                <a:off x="713489" y="3613683"/>
                <a:ext cx="1319530" cy="932455"/>
                <a:chOff x="899592" y="2377261"/>
                <a:chExt cx="720079" cy="57461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3" name="圆角矩形 5">
                  <a:extLst>
                    <a:ext uri="{FF2B5EF4-FFF2-40B4-BE49-F238E27FC236}">
                      <a16:creationId xmlns:a16="http://schemas.microsoft.com/office/drawing/2014/main" id="{5CE617C9-1A77-E2D6-324D-439F18C4186F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14" name="圆角矩形 6">
                  <a:extLst>
                    <a:ext uri="{FF2B5EF4-FFF2-40B4-BE49-F238E27FC236}">
                      <a16:creationId xmlns:a16="http://schemas.microsoft.com/office/drawing/2014/main" id="{E11E8AEC-0F15-54A5-0B7B-6DF540623AC2}"/>
                    </a:ext>
                  </a:extLst>
                </p:cNvPr>
                <p:cNvSpPr/>
                <p:nvPr/>
              </p:nvSpPr>
              <p:spPr>
                <a:xfrm>
                  <a:off x="920241" y="2388013"/>
                  <a:ext cx="681258" cy="533516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rPr>
                    <a:t>4</a:t>
                  </a:r>
                  <a:endParaRPr lang="zh-CN" altLang="en-US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endParaRPr>
                </a:p>
              </p:txBody>
            </p:sp>
          </p:grpSp>
        </p:grpSp>
        <p:pic>
          <p:nvPicPr>
            <p:cNvPr id="15" name="Google Shape;234;p26">
              <a:extLst>
                <a:ext uri="{FF2B5EF4-FFF2-40B4-BE49-F238E27FC236}">
                  <a16:creationId xmlns:a16="http://schemas.microsoft.com/office/drawing/2014/main" id="{81DEA209-209A-7879-543B-A6F3BAA403C2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644464" y="1764233"/>
              <a:ext cx="6448709" cy="3284824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2260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0">
        <p:circle/>
      </p:transition>
    </mc:Choice>
    <mc:Fallback xmlns="">
      <p:transition spd="slow" advTm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4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 Box 3"/>
          <p:cNvSpPr txBox="1">
            <a:spLocks noChangeArrowheads="1"/>
          </p:cNvSpPr>
          <p:nvPr/>
        </p:nvSpPr>
        <p:spPr bwMode="auto">
          <a:xfrm>
            <a:off x="1927492" y="688836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 sz="2000" b="1"/>
          </a:p>
        </p:txBody>
      </p:sp>
      <p:sp>
        <p:nvSpPr>
          <p:cNvPr id="98" name="AutoShape 48"/>
          <p:cNvSpPr>
            <a:spLocks noChangeArrowheads="1"/>
          </p:cNvSpPr>
          <p:nvPr/>
        </p:nvSpPr>
        <p:spPr bwMode="gray">
          <a:xfrm>
            <a:off x="2746019" y="2792102"/>
            <a:ext cx="6795426" cy="457937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0" hangingPunct="0"/>
            <a:endParaRPr lang="en-US" sz="2000" b="1" dirty="0"/>
          </a:p>
          <a:p>
            <a:pPr algn="l" eaLnBrk="0" hangingPunct="0"/>
            <a:endParaRPr lang="en-US" altLang="en-US" sz="2000" b="1" dirty="0">
              <a:solidFill>
                <a:schemeClr val="tx2"/>
              </a:solidFill>
            </a:endParaRPr>
          </a:p>
        </p:txBody>
      </p:sp>
      <p:sp>
        <p:nvSpPr>
          <p:cNvPr id="99" name="AutoShape 49"/>
          <p:cNvSpPr>
            <a:spLocks noChangeArrowheads="1"/>
          </p:cNvSpPr>
          <p:nvPr/>
        </p:nvSpPr>
        <p:spPr bwMode="gray">
          <a:xfrm>
            <a:off x="2662532" y="2327783"/>
            <a:ext cx="6878913" cy="40005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0" hangingPunct="0"/>
            <a:endParaRPr lang="en-US" sz="2000" b="1" dirty="0"/>
          </a:p>
          <a:p>
            <a:pPr algn="l" eaLnBrk="0" hangingPunct="0"/>
            <a:endParaRPr lang="en-US" altLang="en-US" sz="2000" b="1" dirty="0">
              <a:solidFill>
                <a:schemeClr val="tx2"/>
              </a:solidFill>
            </a:endParaRPr>
          </a:p>
        </p:txBody>
      </p:sp>
      <p:sp>
        <p:nvSpPr>
          <p:cNvPr id="100" name="AutoShape 50"/>
          <p:cNvSpPr>
            <a:spLocks noChangeArrowheads="1"/>
          </p:cNvSpPr>
          <p:nvPr/>
        </p:nvSpPr>
        <p:spPr bwMode="gray">
          <a:xfrm>
            <a:off x="2234988" y="1791210"/>
            <a:ext cx="7306457" cy="40005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0" hangingPunct="0"/>
            <a:endParaRPr lang="en-US" sz="2000" b="1" dirty="0"/>
          </a:p>
          <a:p>
            <a:pPr lvl="0" eaLnBrk="0" hangingPunct="0"/>
            <a:endParaRPr lang="en-US" sz="2000" b="1" dirty="0">
              <a:solidFill>
                <a:srgbClr val="0000CC"/>
              </a:solidFill>
            </a:endParaRPr>
          </a:p>
          <a:p>
            <a:pPr algn="l" eaLnBrk="0" hangingPunct="0"/>
            <a:endParaRPr lang="en-US" altLang="en-US" sz="2000" b="1" dirty="0">
              <a:solidFill>
                <a:schemeClr val="tx2"/>
              </a:solidFill>
            </a:endParaRPr>
          </a:p>
        </p:txBody>
      </p:sp>
      <p:grpSp>
        <p:nvGrpSpPr>
          <p:cNvPr id="117" name="Group 67"/>
          <p:cNvGrpSpPr>
            <a:grpSpLocks/>
          </p:cNvGrpSpPr>
          <p:nvPr/>
        </p:nvGrpSpPr>
        <p:grpSpPr bwMode="auto">
          <a:xfrm>
            <a:off x="2201643" y="2246442"/>
            <a:ext cx="405077" cy="562547"/>
            <a:chOff x="2078" y="973"/>
            <a:chExt cx="1615" cy="3028"/>
          </a:xfrm>
        </p:grpSpPr>
        <p:sp>
          <p:nvSpPr>
            <p:cNvPr id="118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19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20" name="Oval 70"/>
            <p:cNvSpPr>
              <a:spLocks noChangeArrowheads="1"/>
            </p:cNvSpPr>
            <p:nvPr/>
          </p:nvSpPr>
          <p:spPr bwMode="gray">
            <a:xfrm>
              <a:off x="2254" y="973"/>
              <a:ext cx="103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21" name="Oval 71"/>
            <p:cNvSpPr>
              <a:spLocks noChangeArrowheads="1"/>
            </p:cNvSpPr>
            <p:nvPr/>
          </p:nvSpPr>
          <p:spPr bwMode="gray">
            <a:xfrm>
              <a:off x="2254" y="973"/>
              <a:ext cx="1036" cy="302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22" name="Oval 72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23" name="Oval 73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</p:grpSp>
      <p:grpSp>
        <p:nvGrpSpPr>
          <p:cNvPr id="124" name="Group 74"/>
          <p:cNvGrpSpPr>
            <a:grpSpLocks/>
          </p:cNvGrpSpPr>
          <p:nvPr/>
        </p:nvGrpSpPr>
        <p:grpSpPr bwMode="auto">
          <a:xfrm>
            <a:off x="1843732" y="1709868"/>
            <a:ext cx="405077" cy="562547"/>
            <a:chOff x="2078" y="973"/>
            <a:chExt cx="1615" cy="3028"/>
          </a:xfrm>
        </p:grpSpPr>
        <p:sp>
          <p:nvSpPr>
            <p:cNvPr id="125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26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27" name="Oval 77"/>
            <p:cNvSpPr>
              <a:spLocks noChangeArrowheads="1"/>
            </p:cNvSpPr>
            <p:nvPr/>
          </p:nvSpPr>
          <p:spPr bwMode="gray">
            <a:xfrm>
              <a:off x="2254" y="973"/>
              <a:ext cx="103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28" name="Oval 78"/>
            <p:cNvSpPr>
              <a:spLocks noChangeArrowheads="1"/>
            </p:cNvSpPr>
            <p:nvPr/>
          </p:nvSpPr>
          <p:spPr bwMode="gray">
            <a:xfrm>
              <a:off x="2254" y="973"/>
              <a:ext cx="1036" cy="3028"/>
            </a:xfrm>
            <a:prstGeom prst="ellipse">
              <a:avLst/>
            </a:prstGeom>
            <a:gradFill rotWithShape="1">
              <a:gsLst>
                <a:gs pos="0">
                  <a:srgbClr val="8D67E1">
                    <a:gamma/>
                    <a:shade val="0"/>
                    <a:invGamma/>
                  </a:srgbClr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29" name="Oval 79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30" name="Oval 80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8D67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</p:grpSp>
      <p:grpSp>
        <p:nvGrpSpPr>
          <p:cNvPr id="131" name="Group 81"/>
          <p:cNvGrpSpPr>
            <a:grpSpLocks/>
          </p:cNvGrpSpPr>
          <p:nvPr/>
        </p:nvGrpSpPr>
        <p:grpSpPr bwMode="auto">
          <a:xfrm>
            <a:off x="2353519" y="2818654"/>
            <a:ext cx="378072" cy="562547"/>
            <a:chOff x="2078" y="973"/>
            <a:chExt cx="1615" cy="3028"/>
          </a:xfrm>
        </p:grpSpPr>
        <p:sp>
          <p:nvSpPr>
            <p:cNvPr id="132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33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34" name="Oval 84"/>
            <p:cNvSpPr>
              <a:spLocks noChangeArrowheads="1"/>
            </p:cNvSpPr>
            <p:nvPr/>
          </p:nvSpPr>
          <p:spPr bwMode="gray">
            <a:xfrm>
              <a:off x="2254" y="973"/>
              <a:ext cx="1110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35" name="Oval 85"/>
            <p:cNvSpPr>
              <a:spLocks noChangeArrowheads="1"/>
            </p:cNvSpPr>
            <p:nvPr/>
          </p:nvSpPr>
          <p:spPr bwMode="gray">
            <a:xfrm>
              <a:off x="2254" y="973"/>
              <a:ext cx="1110" cy="3028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36" name="Oval 86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37" name="Oval 87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E35E23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</p:grpSp>
      <p:sp>
        <p:nvSpPr>
          <p:cNvPr id="138" name="AutoShape 52"/>
          <p:cNvSpPr>
            <a:spLocks noChangeArrowheads="1"/>
          </p:cNvSpPr>
          <p:nvPr/>
        </p:nvSpPr>
        <p:spPr bwMode="gray">
          <a:xfrm>
            <a:off x="2508707" y="3873711"/>
            <a:ext cx="6960730" cy="40005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0" hangingPunct="0"/>
            <a:endParaRPr lang="en-US" sz="2000" b="1" dirty="0"/>
          </a:p>
          <a:p>
            <a:pPr algn="l" eaLnBrk="0" hangingPunct="0"/>
            <a:endParaRPr lang="en-US" altLang="en-US" sz="2000" b="1" dirty="0">
              <a:solidFill>
                <a:schemeClr val="tx2"/>
              </a:solidFill>
            </a:endParaRPr>
          </a:p>
        </p:txBody>
      </p:sp>
      <p:grpSp>
        <p:nvGrpSpPr>
          <p:cNvPr id="139" name="Group 53"/>
          <p:cNvGrpSpPr>
            <a:grpSpLocks/>
          </p:cNvGrpSpPr>
          <p:nvPr/>
        </p:nvGrpSpPr>
        <p:grpSpPr bwMode="auto">
          <a:xfrm>
            <a:off x="2092235" y="3792648"/>
            <a:ext cx="405077" cy="562547"/>
            <a:chOff x="2078" y="973"/>
            <a:chExt cx="1615" cy="3028"/>
          </a:xfrm>
        </p:grpSpPr>
        <p:sp>
          <p:nvSpPr>
            <p:cNvPr id="140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41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42" name="Oval 56"/>
            <p:cNvSpPr>
              <a:spLocks noChangeArrowheads="1"/>
            </p:cNvSpPr>
            <p:nvPr/>
          </p:nvSpPr>
          <p:spPr bwMode="gray">
            <a:xfrm>
              <a:off x="2254" y="973"/>
              <a:ext cx="103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43" name="Oval 57"/>
            <p:cNvSpPr>
              <a:spLocks noChangeArrowheads="1"/>
            </p:cNvSpPr>
            <p:nvPr/>
          </p:nvSpPr>
          <p:spPr bwMode="gray">
            <a:xfrm>
              <a:off x="2254" y="973"/>
              <a:ext cx="1036" cy="3028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44" name="Oval 58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45" name="Oval 59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</p:grpSp>
      <p:sp>
        <p:nvSpPr>
          <p:cNvPr id="146" name="AutoShape 48"/>
          <p:cNvSpPr>
            <a:spLocks noChangeArrowheads="1"/>
          </p:cNvSpPr>
          <p:nvPr/>
        </p:nvSpPr>
        <p:spPr bwMode="gray">
          <a:xfrm>
            <a:off x="2716413" y="3389329"/>
            <a:ext cx="6825032" cy="40005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0" hangingPunct="0"/>
            <a:endParaRPr lang="en-US" sz="2000" b="1" dirty="0">
              <a:solidFill>
                <a:srgbClr val="0000CC"/>
              </a:solidFill>
            </a:endParaRPr>
          </a:p>
          <a:p>
            <a:pPr algn="l" eaLnBrk="0" hangingPunct="0"/>
            <a:endParaRPr lang="en-US" altLang="en-US" sz="2000" b="1" dirty="0">
              <a:solidFill>
                <a:srgbClr val="0000CC"/>
              </a:solidFill>
            </a:endParaRPr>
          </a:p>
        </p:txBody>
      </p:sp>
      <p:grpSp>
        <p:nvGrpSpPr>
          <p:cNvPr id="147" name="Group 81"/>
          <p:cNvGrpSpPr>
            <a:grpSpLocks/>
          </p:cNvGrpSpPr>
          <p:nvPr/>
        </p:nvGrpSpPr>
        <p:grpSpPr bwMode="auto">
          <a:xfrm>
            <a:off x="2308393" y="3323408"/>
            <a:ext cx="378072" cy="562547"/>
            <a:chOff x="2078" y="973"/>
            <a:chExt cx="1615" cy="3028"/>
          </a:xfrm>
        </p:grpSpPr>
        <p:sp>
          <p:nvSpPr>
            <p:cNvPr id="148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49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150" name="Oval 84"/>
            <p:cNvSpPr>
              <a:spLocks noChangeArrowheads="1"/>
            </p:cNvSpPr>
            <p:nvPr/>
          </p:nvSpPr>
          <p:spPr bwMode="gray">
            <a:xfrm>
              <a:off x="2254" y="973"/>
              <a:ext cx="1110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51" name="Oval 85"/>
            <p:cNvSpPr>
              <a:spLocks noChangeArrowheads="1"/>
            </p:cNvSpPr>
            <p:nvPr/>
          </p:nvSpPr>
          <p:spPr bwMode="gray">
            <a:xfrm>
              <a:off x="2254" y="973"/>
              <a:ext cx="1110" cy="3028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52" name="Oval 86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153" name="Oval 87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</p:grpSp>
      <p:grpSp>
        <p:nvGrpSpPr>
          <p:cNvPr id="61" name="Group 81"/>
          <p:cNvGrpSpPr>
            <a:grpSpLocks/>
          </p:cNvGrpSpPr>
          <p:nvPr/>
        </p:nvGrpSpPr>
        <p:grpSpPr bwMode="auto">
          <a:xfrm>
            <a:off x="1785960" y="4256435"/>
            <a:ext cx="378072" cy="562547"/>
            <a:chOff x="2078" y="973"/>
            <a:chExt cx="1615" cy="3028"/>
          </a:xfrm>
        </p:grpSpPr>
        <p:sp>
          <p:nvSpPr>
            <p:cNvPr id="62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63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64" name="Oval 84"/>
            <p:cNvSpPr>
              <a:spLocks noChangeArrowheads="1"/>
            </p:cNvSpPr>
            <p:nvPr/>
          </p:nvSpPr>
          <p:spPr bwMode="gray">
            <a:xfrm>
              <a:off x="2254" y="973"/>
              <a:ext cx="1110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65" name="Oval 85"/>
            <p:cNvSpPr>
              <a:spLocks noChangeArrowheads="1"/>
            </p:cNvSpPr>
            <p:nvPr/>
          </p:nvSpPr>
          <p:spPr bwMode="gray">
            <a:xfrm>
              <a:off x="2254" y="973"/>
              <a:ext cx="1110" cy="3028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66" name="Oval 86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67" name="Oval 87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</p:grpSp>
      <p:grpSp>
        <p:nvGrpSpPr>
          <p:cNvPr id="69" name="Group 81"/>
          <p:cNvGrpSpPr>
            <a:grpSpLocks/>
          </p:cNvGrpSpPr>
          <p:nvPr/>
        </p:nvGrpSpPr>
        <p:grpSpPr bwMode="auto">
          <a:xfrm>
            <a:off x="2095663" y="3789049"/>
            <a:ext cx="378072" cy="562547"/>
            <a:chOff x="2078" y="973"/>
            <a:chExt cx="1615" cy="3028"/>
          </a:xfrm>
        </p:grpSpPr>
        <p:sp>
          <p:nvSpPr>
            <p:cNvPr id="70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71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 b="1"/>
            </a:p>
          </p:txBody>
        </p:sp>
        <p:sp>
          <p:nvSpPr>
            <p:cNvPr id="72" name="Oval 84"/>
            <p:cNvSpPr>
              <a:spLocks noChangeArrowheads="1"/>
            </p:cNvSpPr>
            <p:nvPr/>
          </p:nvSpPr>
          <p:spPr bwMode="gray">
            <a:xfrm>
              <a:off x="2254" y="973"/>
              <a:ext cx="1110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73" name="Oval 85"/>
            <p:cNvSpPr>
              <a:spLocks noChangeArrowheads="1"/>
            </p:cNvSpPr>
            <p:nvPr/>
          </p:nvSpPr>
          <p:spPr bwMode="gray">
            <a:xfrm>
              <a:off x="2254" y="973"/>
              <a:ext cx="1110" cy="3028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74" name="Oval 86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  <p:sp>
          <p:nvSpPr>
            <p:cNvPr id="75" name="Oval 87"/>
            <p:cNvSpPr>
              <a:spLocks noChangeArrowheads="1"/>
            </p:cNvSpPr>
            <p:nvPr/>
          </p:nvSpPr>
          <p:spPr bwMode="gray">
            <a:xfrm>
              <a:off x="2337" y="973"/>
              <a:ext cx="1096" cy="3028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2000" b="1"/>
            </a:p>
          </p:txBody>
        </p:sp>
      </p:grpSp>
      <p:sp>
        <p:nvSpPr>
          <p:cNvPr id="68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2413" y="506373"/>
            <a:ext cx="7848872" cy="58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lvl="0"/>
            <a:r>
              <a:rPr lang="en-US" b="1" dirty="0" err="1">
                <a:solidFill>
                  <a:srgbClr val="006600"/>
                </a:solidFill>
              </a:rPr>
              <a:t>Đặc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điểm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trường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học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thân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thiện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về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>
                <a:solidFill>
                  <a:srgbClr val="006600"/>
                </a:solidFill>
              </a:rPr>
              <a:t>giới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7" name="AutoShape 52"/>
          <p:cNvSpPr>
            <a:spLocks noChangeArrowheads="1"/>
          </p:cNvSpPr>
          <p:nvPr/>
        </p:nvSpPr>
        <p:spPr bwMode="gray">
          <a:xfrm>
            <a:off x="2414150" y="4401487"/>
            <a:ext cx="7055287" cy="40005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eaLnBrk="0" hangingPunct="0"/>
            <a:endParaRPr lang="en-US" sz="2000" b="1" dirty="0"/>
          </a:p>
          <a:p>
            <a:pPr algn="l" eaLnBrk="0" hangingPunct="0"/>
            <a:endParaRPr lang="en-US" altLang="en-US" sz="2000" b="1" dirty="0">
              <a:solidFill>
                <a:schemeClr val="tx2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938E196-3D0F-96AE-31C3-426661E58492}"/>
              </a:ext>
            </a:extLst>
          </p:cNvPr>
          <p:cNvGrpSpPr/>
          <p:nvPr/>
        </p:nvGrpSpPr>
        <p:grpSpPr>
          <a:xfrm>
            <a:off x="-2384892" y="1260158"/>
            <a:ext cx="12310593" cy="3799225"/>
            <a:chOff x="-2384892" y="1260158"/>
            <a:chExt cx="12310593" cy="379922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3B4EC1-0E88-D810-B083-049B944E63D4}"/>
                </a:ext>
              </a:extLst>
            </p:cNvPr>
            <p:cNvGrpSpPr/>
            <p:nvPr/>
          </p:nvGrpSpPr>
          <p:grpSpPr>
            <a:xfrm>
              <a:off x="-2384892" y="1260158"/>
              <a:ext cx="5071903" cy="3799225"/>
              <a:chOff x="-2384892" y="1260158"/>
              <a:chExt cx="5071903" cy="3799225"/>
            </a:xfrm>
          </p:grpSpPr>
          <p:sp>
            <p:nvSpPr>
              <p:cNvPr id="96" name="AutoShape 46"/>
              <p:cNvSpPr>
                <a:spLocks noChangeArrowheads="1"/>
              </p:cNvSpPr>
              <p:nvPr/>
            </p:nvSpPr>
            <p:spPr bwMode="ltGray">
              <a:xfrm rot="5400000">
                <a:off x="-1748553" y="623819"/>
                <a:ext cx="3799225" cy="5071903"/>
              </a:xfrm>
              <a:custGeom>
                <a:avLst/>
                <a:gdLst>
                  <a:gd name="G0" fmla="+- 10478 0 0"/>
                  <a:gd name="G1" fmla="+- -11739500 0 0"/>
                  <a:gd name="G2" fmla="+- 0 0 -11739500"/>
                  <a:gd name="T0" fmla="*/ 0 256 1"/>
                  <a:gd name="T1" fmla="*/ 180 256 1"/>
                  <a:gd name="G3" fmla="+- -11739500 T0 T1"/>
                  <a:gd name="T2" fmla="*/ 0 256 1"/>
                  <a:gd name="T3" fmla="*/ 90 256 1"/>
                  <a:gd name="G4" fmla="+- -11739500 T2 T3"/>
                  <a:gd name="G5" fmla="*/ G4 2 1"/>
                  <a:gd name="T4" fmla="*/ 90 256 1"/>
                  <a:gd name="T5" fmla="*/ 0 256 1"/>
                  <a:gd name="G6" fmla="+- -11739500 T4 T5"/>
                  <a:gd name="G7" fmla="*/ G6 2 1"/>
                  <a:gd name="G8" fmla="abs -1173950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10478"/>
                  <a:gd name="G18" fmla="*/ 10478 1 2"/>
                  <a:gd name="G19" fmla="+- G18 5400 0"/>
                  <a:gd name="G20" fmla="cos G19 -11739500"/>
                  <a:gd name="G21" fmla="sin G19 -11739500"/>
                  <a:gd name="G22" fmla="+- G20 10800 0"/>
                  <a:gd name="G23" fmla="+- G21 10800 0"/>
                  <a:gd name="G24" fmla="+- 10800 0 G20"/>
                  <a:gd name="G25" fmla="+- 10478 10800 0"/>
                  <a:gd name="G26" fmla="?: G9 G17 G25"/>
                  <a:gd name="G27" fmla="?: G9 0 21600"/>
                  <a:gd name="G28" fmla="cos 10800 -11739500"/>
                  <a:gd name="G29" fmla="sin 10800 -11739500"/>
                  <a:gd name="G30" fmla="sin 10478 -1173950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11739500 G34 0"/>
                  <a:gd name="G36" fmla="?: G6 G35 G31"/>
                  <a:gd name="G37" fmla="+- 21600 0 G36"/>
                  <a:gd name="G38" fmla="?: G4 0 G33"/>
                  <a:gd name="G39" fmla="?: -1173950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62 w 21600"/>
                  <a:gd name="T15" fmla="*/ 10638 h 21600"/>
                  <a:gd name="T16" fmla="*/ 10800 w 21600"/>
                  <a:gd name="T17" fmla="*/ 322 h 21600"/>
                  <a:gd name="T18" fmla="*/ 21438 w 21600"/>
                  <a:gd name="T19" fmla="*/ 10638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323" y="10641"/>
                    </a:moveTo>
                    <a:cubicBezTo>
                      <a:pt x="410" y="4916"/>
                      <a:pt x="5075" y="321"/>
                      <a:pt x="10800" y="322"/>
                    </a:cubicBezTo>
                    <a:cubicBezTo>
                      <a:pt x="16524" y="322"/>
                      <a:pt x="21189" y="4916"/>
                      <a:pt x="21276" y="10641"/>
                    </a:cubicBezTo>
                    <a:lnTo>
                      <a:pt x="21598" y="10636"/>
                    </a:lnTo>
                    <a:cubicBezTo>
                      <a:pt x="21509" y="4736"/>
                      <a:pt x="16700" y="-1"/>
                      <a:pt x="10799" y="0"/>
                    </a:cubicBezTo>
                    <a:cubicBezTo>
                      <a:pt x="4899" y="0"/>
                      <a:pt x="90" y="4736"/>
                      <a:pt x="1" y="1063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>
                      <a:gamma/>
                      <a:tint val="4549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tint val="4549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 b="1"/>
              </a:p>
            </p:txBody>
          </p:sp>
          <p:sp>
            <p:nvSpPr>
              <p:cNvPr id="97" name="AutoShape 47"/>
              <p:cNvSpPr>
                <a:spLocks noChangeArrowheads="1"/>
              </p:cNvSpPr>
              <p:nvPr/>
            </p:nvSpPr>
            <p:spPr bwMode="ltGray">
              <a:xfrm rot="5400000" flipH="1">
                <a:off x="-1530781" y="979753"/>
                <a:ext cx="3225250" cy="4333935"/>
              </a:xfrm>
              <a:custGeom>
                <a:avLst/>
                <a:gdLst>
                  <a:gd name="G0" fmla="+- 56 0 0"/>
                  <a:gd name="G1" fmla="+- 11796480 0 0"/>
                  <a:gd name="G2" fmla="+- 0 0 11796480"/>
                  <a:gd name="T0" fmla="*/ 0 256 1"/>
                  <a:gd name="T1" fmla="*/ 180 256 1"/>
                  <a:gd name="G3" fmla="+- 11796480 T0 T1"/>
                  <a:gd name="T2" fmla="*/ 0 256 1"/>
                  <a:gd name="T3" fmla="*/ 90 256 1"/>
                  <a:gd name="G4" fmla="+- 11796480 T2 T3"/>
                  <a:gd name="G5" fmla="*/ G4 2 1"/>
                  <a:gd name="T4" fmla="*/ 90 256 1"/>
                  <a:gd name="T5" fmla="*/ 0 256 1"/>
                  <a:gd name="G6" fmla="+- 11796480 T4 T5"/>
                  <a:gd name="G7" fmla="*/ G6 2 1"/>
                  <a:gd name="G8" fmla="abs 11796480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6"/>
                  <a:gd name="G18" fmla="*/ 56 1 2"/>
                  <a:gd name="G19" fmla="+- G18 5400 0"/>
                  <a:gd name="G20" fmla="cos G19 11796480"/>
                  <a:gd name="G21" fmla="sin G19 11796480"/>
                  <a:gd name="G22" fmla="+- G20 10800 0"/>
                  <a:gd name="G23" fmla="+- G21 10800 0"/>
                  <a:gd name="G24" fmla="+- 10800 0 G20"/>
                  <a:gd name="G25" fmla="+- 56 10800 0"/>
                  <a:gd name="G26" fmla="?: G9 G17 G25"/>
                  <a:gd name="G27" fmla="?: G9 0 21600"/>
                  <a:gd name="G28" fmla="cos 10800 11796480"/>
                  <a:gd name="G29" fmla="sin 10800 11796480"/>
                  <a:gd name="G30" fmla="sin 56 11796480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11796480 G34 0"/>
                  <a:gd name="G36" fmla="?: G6 G35 G31"/>
                  <a:gd name="G37" fmla="+- 21600 0 G36"/>
                  <a:gd name="G38" fmla="?: G4 0 G33"/>
                  <a:gd name="G39" fmla="?: 11796480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5372 w 21600"/>
                  <a:gd name="T15" fmla="*/ 10800 h 21600"/>
                  <a:gd name="T16" fmla="*/ 10800 w 21600"/>
                  <a:gd name="T17" fmla="*/ 10744 h 21600"/>
                  <a:gd name="T18" fmla="*/ 16228 w 21600"/>
                  <a:gd name="T19" fmla="*/ 10800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10744" y="10800"/>
                    </a:moveTo>
                    <a:cubicBezTo>
                      <a:pt x="10744" y="10769"/>
                      <a:pt x="10769" y="10744"/>
                      <a:pt x="10800" y="10744"/>
                    </a:cubicBezTo>
                    <a:cubicBezTo>
                      <a:pt x="10830" y="10743"/>
                      <a:pt x="10855" y="10769"/>
                      <a:pt x="10856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1B9AD9">
                      <a:alpha val="36000"/>
                    </a:srgbClr>
                  </a:gs>
                  <a:gs pos="100000">
                    <a:srgbClr val="1B9AD9">
                      <a:gamma/>
                      <a:tint val="3372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 b="1" dirty="0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51059" y="2191260"/>
                <a:ext cx="2032537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28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C00000"/>
                    </a:solidFill>
                  </a:rPr>
                  <a:t>Trường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C00000"/>
                    </a:solidFill>
                  </a:rPr>
                  <a:t>học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C00000"/>
                    </a:solidFill>
                  </a:rPr>
                  <a:t>thân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C00000"/>
                    </a:solidFill>
                  </a:rPr>
                  <a:t>thiện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C00000"/>
                    </a:solidFill>
                  </a:rPr>
                  <a:t>về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C00000"/>
                    </a:solidFill>
                  </a:rPr>
                  <a:t>giới</a:t>
                </a:r>
                <a:endParaRPr lang="en-US" sz="2400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000" b="1" dirty="0"/>
                  <a:t>  </a:t>
                </a: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6753F55-67CD-E4E8-8D99-D638A3029472}"/>
                </a:ext>
              </a:extLst>
            </p:cNvPr>
            <p:cNvGrpSpPr/>
            <p:nvPr/>
          </p:nvGrpSpPr>
          <p:grpSpPr>
            <a:xfrm>
              <a:off x="2201643" y="1725754"/>
              <a:ext cx="7724058" cy="3106620"/>
              <a:chOff x="2201643" y="1725754"/>
              <a:chExt cx="7724058" cy="3106620"/>
            </a:xfrm>
          </p:grpSpPr>
          <p:sp>
            <p:nvSpPr>
              <p:cNvPr id="181" name="Rectangle 180"/>
              <p:cNvSpPr/>
              <p:nvPr/>
            </p:nvSpPr>
            <p:spPr>
              <a:xfrm>
                <a:off x="2201643" y="1725754"/>
                <a:ext cx="722454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200" dirty="0"/>
                  <a:t> 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1. </a:t>
                </a:r>
                <a:r>
                  <a:rPr lang="en-US" sz="2200" dirty="0" err="1"/>
                  <a:t>Đề</a:t>
                </a:r>
                <a:r>
                  <a:rPr lang="en-US" sz="2200" dirty="0"/>
                  <a:t> </a:t>
                </a:r>
                <a:r>
                  <a:rPr lang="en-US" sz="2200" dirty="0" err="1"/>
                  <a:t>cao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hình</a:t>
                </a:r>
                <a:r>
                  <a:rPr lang="en-US" sz="2200" dirty="0"/>
                  <a:t> </a:t>
                </a:r>
                <a:r>
                  <a:rPr lang="en-US" sz="2200" dirty="0" err="1"/>
                  <a:t>mẫu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toàn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diện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tích</a:t>
                </a:r>
                <a:r>
                  <a:rPr lang="en-US" sz="2200" dirty="0"/>
                  <a:t> </a:t>
                </a:r>
                <a:r>
                  <a:rPr lang="en-US" sz="2200" dirty="0" err="1"/>
                  <a:t>cực</a:t>
                </a:r>
                <a:r>
                  <a:rPr lang="en-US" sz="2200" dirty="0"/>
                  <a:t> </a:t>
                </a:r>
                <a:r>
                  <a:rPr lang="en-US" sz="2200" dirty="0" err="1"/>
                  <a:t>của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nam</a:t>
                </a:r>
                <a:r>
                  <a:rPr lang="en-US" sz="2200" dirty="0"/>
                  <a:t> </a:t>
                </a:r>
                <a:r>
                  <a:rPr lang="en-US" sz="2200" dirty="0" err="1"/>
                  <a:t>và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nữ</a:t>
                </a:r>
                <a:endParaRPr lang="en-US" sz="2200" dirty="0"/>
              </a:p>
              <a:p>
                <a:endParaRPr lang="en-US" sz="2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2619930" y="2272415"/>
                <a:ext cx="730577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200" b="1" dirty="0">
                    <a:solidFill>
                      <a:srgbClr val="FF0000"/>
                    </a:solidFill>
                  </a:rPr>
                  <a:t>2. </a:t>
                </a:r>
                <a:r>
                  <a:rPr lang="en-US" sz="2200" dirty="0" err="1"/>
                  <a:t>Phát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triển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đối</a:t>
                </a:r>
                <a:r>
                  <a:rPr lang="en-US" sz="2200" dirty="0"/>
                  <a:t> </a:t>
                </a:r>
                <a:r>
                  <a:rPr lang="en-US" sz="2200" dirty="0" err="1"/>
                  <a:t>đa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năng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lực</a:t>
                </a:r>
                <a:r>
                  <a:rPr lang="en-US" sz="2200" dirty="0"/>
                  <a:t>, </a:t>
                </a:r>
                <a:r>
                  <a:rPr lang="en-US" sz="2200" dirty="0" err="1"/>
                  <a:t>sở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trường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của</a:t>
                </a:r>
                <a:r>
                  <a:rPr lang="en-US" sz="2200" dirty="0"/>
                  <a:t> </a:t>
                </a:r>
                <a:r>
                  <a:rPr lang="en-US" sz="2200" dirty="0" err="1"/>
                  <a:t>cá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nhân</a:t>
                </a:r>
                <a:endParaRPr lang="en-US" sz="2200" dirty="0"/>
              </a:p>
              <a:p>
                <a:r>
                  <a:rPr lang="en-US" sz="2200" dirty="0"/>
                  <a:t> </a:t>
                </a:r>
                <a:endParaRPr lang="en-US" sz="22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2781113" y="2818654"/>
                <a:ext cx="5194051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200" b="1" dirty="0">
                    <a:solidFill>
                      <a:srgbClr val="FF0000"/>
                    </a:solidFill>
                  </a:rPr>
                  <a:t>3. </a:t>
                </a:r>
                <a:r>
                  <a:rPr lang="en-US" sz="2200" dirty="0" err="1"/>
                  <a:t>Các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thành</a:t>
                </a:r>
                <a:r>
                  <a:rPr lang="en-US" sz="2200" dirty="0"/>
                  <a:t> </a:t>
                </a:r>
                <a:r>
                  <a:rPr lang="en-US" sz="2200" dirty="0" err="1"/>
                  <a:t>viên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tôn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trọng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sự</a:t>
                </a:r>
                <a:r>
                  <a:rPr lang="en-US" sz="2200" dirty="0"/>
                  <a:t> </a:t>
                </a:r>
                <a:r>
                  <a:rPr lang="en-US" sz="2200" dirty="0" err="1"/>
                  <a:t>khác</a:t>
                </a:r>
                <a:r>
                  <a:rPr lang="en-US" sz="2200" dirty="0"/>
                  <a:t> </a:t>
                </a:r>
                <a:r>
                  <a:rPr lang="en-US" sz="2200" dirty="0" err="1"/>
                  <a:t>biệt</a:t>
                </a:r>
                <a:endParaRPr lang="en-US" sz="2200" b="1" dirty="0">
                  <a:solidFill>
                    <a:srgbClr val="0000CC"/>
                  </a:solidFill>
                </a:endParaRPr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2764701" y="3332523"/>
                <a:ext cx="6793569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b="1" dirty="0">
                    <a:solidFill>
                      <a:srgbClr val="FF0000"/>
                    </a:solidFill>
                  </a:rPr>
                  <a:t>4. </a:t>
                </a:r>
                <a:r>
                  <a:rPr lang="en-US" sz="2200" dirty="0" err="1"/>
                  <a:t>Cá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nhân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tự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nhận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biết</a:t>
                </a:r>
                <a:r>
                  <a:rPr lang="en-US" sz="2200" dirty="0"/>
                  <a:t> </a:t>
                </a:r>
                <a:r>
                  <a:rPr lang="en-US" sz="2200" dirty="0" err="1"/>
                  <a:t>và</a:t>
                </a:r>
                <a:r>
                  <a:rPr lang="en-US" sz="2200" dirty="0"/>
                  <a:t> </a:t>
                </a:r>
                <a:r>
                  <a:rPr lang="en-US" sz="2200" dirty="0" err="1"/>
                  <a:t>xây</a:t>
                </a:r>
                <a:r>
                  <a:rPr lang="en-US" sz="2200" dirty="0"/>
                  <a:t> </a:t>
                </a:r>
                <a:r>
                  <a:rPr lang="en-US" sz="2200" dirty="0" err="1"/>
                  <a:t>dựng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bản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dạng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giới</a:t>
                </a:r>
                <a:r>
                  <a:rPr lang="en-US" sz="2200" dirty="0"/>
                  <a:t> </a:t>
                </a:r>
                <a:endParaRPr lang="en-US" sz="2200" b="1" dirty="0">
                  <a:solidFill>
                    <a:srgbClr val="0000CC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349595" y="4401487"/>
                <a:ext cx="6954148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200" b="1" dirty="0">
                    <a:solidFill>
                      <a:srgbClr val="FF0000"/>
                    </a:solidFill>
                  </a:rPr>
                  <a:t>6. </a:t>
                </a:r>
                <a:r>
                  <a:rPr lang="en-US" sz="2200" dirty="0" err="1"/>
                  <a:t>Bình</a:t>
                </a:r>
                <a:r>
                  <a:rPr lang="en-US" sz="2200" dirty="0"/>
                  <a:t> </a:t>
                </a:r>
                <a:r>
                  <a:rPr lang="en-US" sz="2200" dirty="0" err="1"/>
                  <a:t>đẳng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nam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nữ</a:t>
                </a:r>
                <a:r>
                  <a:rPr lang="en-US" sz="2200" dirty="0"/>
                  <a:t>, </a:t>
                </a:r>
                <a:r>
                  <a:rPr lang="en-US" sz="2200" dirty="0" err="1"/>
                  <a:t>phát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huy</a:t>
                </a:r>
                <a:r>
                  <a:rPr lang="en-US" sz="2200" dirty="0"/>
                  <a:t> </a:t>
                </a:r>
                <a:r>
                  <a:rPr lang="en-US" sz="2200" dirty="0" err="1"/>
                  <a:t>hết</a:t>
                </a:r>
                <a:r>
                  <a:rPr lang="en-US" sz="2200" dirty="0"/>
                  <a:t> </a:t>
                </a:r>
                <a:r>
                  <a:rPr lang="en-US" sz="2200" dirty="0" err="1"/>
                  <a:t>tiềm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năng</a:t>
                </a:r>
                <a:r>
                  <a:rPr lang="en-US" sz="2200" dirty="0"/>
                  <a:t> </a:t>
                </a:r>
                <a:r>
                  <a:rPr lang="en-US" sz="2200" dirty="0" err="1"/>
                  <a:t>cá</a:t>
                </a:r>
                <a:r>
                  <a:rPr lang="en-US" sz="2200" dirty="0"/>
                  <a:t> </a:t>
                </a:r>
                <a:r>
                  <a:rPr lang="en-US" sz="2200" dirty="0" err="1"/>
                  <a:t>nhân</a:t>
                </a:r>
                <a:endParaRPr lang="en-US" sz="2200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2668999" y="3839962"/>
                <a:ext cx="7158752" cy="41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000" b="1" dirty="0">
                    <a:solidFill>
                      <a:srgbClr val="FF0000"/>
                    </a:solidFill>
                  </a:rPr>
                  <a:t>5. </a:t>
                </a:r>
                <a:r>
                  <a:rPr lang="en-US" sz="2000" dirty="0" err="1"/>
                  <a:t>Tôn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trọng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sự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lựa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chọn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của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người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khác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về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bản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dạng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giới</a:t>
                </a:r>
                <a:endParaRPr lang="en-US" sz="2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869583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3A07AD5-FD14-F831-333D-0F96255234DA}"/>
              </a:ext>
            </a:extLst>
          </p:cNvPr>
          <p:cNvGrpSpPr/>
          <p:nvPr/>
        </p:nvGrpSpPr>
        <p:grpSpPr>
          <a:xfrm>
            <a:off x="160974" y="138847"/>
            <a:ext cx="9577063" cy="3847474"/>
            <a:chOff x="160974" y="138847"/>
            <a:chExt cx="9577063" cy="384747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0E52FEC-706D-312D-F6AC-4CC265760694}"/>
                </a:ext>
              </a:extLst>
            </p:cNvPr>
            <p:cNvGrpSpPr/>
            <p:nvPr/>
          </p:nvGrpSpPr>
          <p:grpSpPr>
            <a:xfrm>
              <a:off x="160974" y="138847"/>
              <a:ext cx="9577063" cy="1743220"/>
              <a:chOff x="160974" y="138847"/>
              <a:chExt cx="9577063" cy="1743220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094BD334-5F33-79BD-6DF3-7EC9EDDA3677}"/>
                  </a:ext>
                </a:extLst>
              </p:cNvPr>
              <p:cNvGrpSpPr/>
              <p:nvPr/>
            </p:nvGrpSpPr>
            <p:grpSpPr>
              <a:xfrm>
                <a:off x="439295" y="1069590"/>
                <a:ext cx="9139676" cy="812477"/>
                <a:chOff x="662140" y="3635283"/>
                <a:chExt cx="8287575" cy="932454"/>
              </a:xfr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grpSpPr>
            <p:sp>
              <p:nvSpPr>
                <p:cNvPr id="18" name="圆角矩形 2">
                  <a:extLst>
                    <a:ext uri="{FF2B5EF4-FFF2-40B4-BE49-F238E27FC236}">
                      <a16:creationId xmlns:a16="http://schemas.microsoft.com/office/drawing/2014/main" id="{43F84064-EE04-D310-9198-0646042C827D}"/>
                    </a:ext>
                  </a:extLst>
                </p:cNvPr>
                <p:cNvSpPr/>
                <p:nvPr/>
              </p:nvSpPr>
              <p:spPr>
                <a:xfrm>
                  <a:off x="1515547" y="3635283"/>
                  <a:ext cx="7434168" cy="932454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TextBox 31">
                  <a:extLst>
                    <a:ext uri="{FF2B5EF4-FFF2-40B4-BE49-F238E27FC236}">
                      <a16:creationId xmlns:a16="http://schemas.microsoft.com/office/drawing/2014/main" id="{606B0111-8486-1F65-675A-6533AD1210A4}"/>
                    </a:ext>
                  </a:extLst>
                </p:cNvPr>
                <p:cNvSpPr txBox="1"/>
                <p:nvPr/>
              </p:nvSpPr>
              <p:spPr>
                <a:xfrm>
                  <a:off x="1932760" y="3812801"/>
                  <a:ext cx="6917633" cy="459193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SzPts val="2720"/>
                    <a:buNone/>
                  </a:pPr>
                  <a:endParaRPr lang="en-US" sz="2000" b="1" dirty="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" name="圆角矩形 6">
                  <a:extLst>
                    <a:ext uri="{FF2B5EF4-FFF2-40B4-BE49-F238E27FC236}">
                      <a16:creationId xmlns:a16="http://schemas.microsoft.com/office/drawing/2014/main" id="{8BF4A261-9A90-EB8B-C20B-CA4F1B0DC970}"/>
                    </a:ext>
                  </a:extLst>
                </p:cNvPr>
                <p:cNvSpPr/>
                <p:nvPr/>
              </p:nvSpPr>
              <p:spPr>
                <a:xfrm>
                  <a:off x="662140" y="3642882"/>
                  <a:ext cx="1270620" cy="915007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rgbClr val="C00000"/>
                      </a:solidFill>
                      <a:ea typeface="微软雅黑" pitchFamily="34" charset="-122"/>
                    </a:rPr>
                    <a:t>4.2</a:t>
                  </a:r>
                  <a:endParaRPr lang="zh-CN" altLang="en-US" sz="2400" b="1" dirty="0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F89D9230-56E9-4243-7E52-B5EFDAB7A100}"/>
                  </a:ext>
                </a:extLst>
              </p:cNvPr>
              <p:cNvGrpSpPr/>
              <p:nvPr/>
            </p:nvGrpSpPr>
            <p:grpSpPr>
              <a:xfrm>
                <a:off x="160974" y="138847"/>
                <a:ext cx="9577063" cy="845388"/>
                <a:chOff x="713489" y="3613683"/>
                <a:chExt cx="7831528" cy="945385"/>
              </a:xfrm>
            </p:grpSpPr>
            <p:sp>
              <p:nvSpPr>
                <p:cNvPr id="9" name="圆角矩形 2">
                  <a:extLst>
                    <a:ext uri="{FF2B5EF4-FFF2-40B4-BE49-F238E27FC236}">
                      <a16:creationId xmlns:a16="http://schemas.microsoft.com/office/drawing/2014/main" id="{07D568BE-2AB2-FEB1-3CC1-72F794E3F27D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128792" cy="932454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" name="TextBox 31">
                  <a:extLst>
                    <a:ext uri="{FF2B5EF4-FFF2-40B4-BE49-F238E27FC236}">
                      <a16:creationId xmlns:a16="http://schemas.microsoft.com/office/drawing/2014/main" id="{18DA44C9-2666-39EE-C92E-D506FDA769BD}"/>
                    </a:ext>
                  </a:extLst>
                </p:cNvPr>
                <p:cNvSpPr txBox="1"/>
                <p:nvPr/>
              </p:nvSpPr>
              <p:spPr>
                <a:xfrm>
                  <a:off x="1999720" y="3750717"/>
                  <a:ext cx="6448536" cy="7916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dirty="0">
                      <a:solidFill>
                        <a:srgbClr val="C00000"/>
                      </a:solidFill>
                    </a:rPr>
                    <a:t>MỘT SỐ ĐỊNH HƯỚNG LỒNG GHÉP GIỚI TRONG QUẢN LÝ NHÀ TRƯỜNG</a:t>
                  </a:r>
                  <a:endParaRPr lang="zh-CN" altLang="en-US" sz="2000" b="1" dirty="0">
                    <a:solidFill>
                      <a:srgbClr val="C00000"/>
                    </a:solidFill>
                    <a:latin typeface="+mj-lt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12" name="组合 4">
                  <a:extLst>
                    <a:ext uri="{FF2B5EF4-FFF2-40B4-BE49-F238E27FC236}">
                      <a16:creationId xmlns:a16="http://schemas.microsoft.com/office/drawing/2014/main" id="{34F68387-4EF5-63E1-9CB1-E54E949C385A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3" name="圆角矩形 5">
                    <a:extLst>
                      <a:ext uri="{FF2B5EF4-FFF2-40B4-BE49-F238E27FC236}">
                        <a16:creationId xmlns:a16="http://schemas.microsoft.com/office/drawing/2014/main" id="{5CE617C9-1A77-E2D6-324D-439F18C4186F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14" name="圆角矩形 6">
                    <a:extLst>
                      <a:ext uri="{FF2B5EF4-FFF2-40B4-BE49-F238E27FC236}">
                        <a16:creationId xmlns:a16="http://schemas.microsoft.com/office/drawing/2014/main" id="{E11E8AEC-0F15-54A5-0B7B-6DF540623AC2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vi-VN" altLang="zh-CN" sz="2400" b="1" dirty="0">
                        <a:solidFill>
                          <a:schemeClr val="accent4">
                            <a:lumMod val="50000"/>
                          </a:schemeClr>
                        </a:solidFill>
                        <a:ea typeface="微软雅黑" pitchFamily="34" charset="-122"/>
                      </a:rPr>
                      <a:t>4</a:t>
                    </a:r>
                    <a:endParaRPr lang="zh-CN" altLang="en-US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</p:grpSp>
        <p:sp>
          <p:nvSpPr>
            <p:cNvPr id="5" name="Rectangle 4"/>
            <p:cNvSpPr/>
            <p:nvPr/>
          </p:nvSpPr>
          <p:spPr>
            <a:xfrm>
              <a:off x="1231236" y="1277612"/>
              <a:ext cx="787296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2000" b="1" dirty="0" err="1">
                  <a:solidFill>
                    <a:srgbClr val="006600"/>
                  </a:solidFill>
                </a:rPr>
                <a:t>Hướng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dẫn</a:t>
              </a:r>
              <a:r>
                <a:rPr lang="en-US" sz="2000" b="1" dirty="0">
                  <a:solidFill>
                    <a:srgbClr val="006600"/>
                  </a:solidFill>
                </a:rPr>
                <a:t> LGG </a:t>
              </a:r>
              <a:r>
                <a:rPr lang="en-US" sz="2000" b="1" dirty="0" err="1">
                  <a:solidFill>
                    <a:srgbClr val="006600"/>
                  </a:solidFill>
                </a:rPr>
                <a:t>trong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một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số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công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tác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quản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lý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nhà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trường</a:t>
              </a:r>
              <a:endParaRPr lang="en-US" sz="2000" dirty="0">
                <a:solidFill>
                  <a:srgbClr val="006600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656CAA8-2696-B454-6DCC-A313344CED52}"/>
                </a:ext>
              </a:extLst>
            </p:cNvPr>
            <p:cNvSpPr txBox="1"/>
            <p:nvPr/>
          </p:nvSpPr>
          <p:spPr>
            <a:xfrm>
              <a:off x="756469" y="2124273"/>
              <a:ext cx="8822502" cy="18620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l" rtl="0">
                <a:spcBef>
                  <a:spcPts val="640"/>
                </a:spcBef>
                <a:spcAft>
                  <a:spcPts val="0"/>
                </a:spcAft>
                <a:buSzPts val="2720"/>
                <a:buNone/>
              </a:pPr>
              <a:r>
                <a:rPr lang="vi-VN" sz="2000" b="1" dirty="0">
                  <a:solidFill>
                    <a:srgbClr val="FF3399"/>
                  </a:solidFill>
                </a:rPr>
                <a:t>Hoạt động </a:t>
              </a:r>
              <a:r>
                <a:rPr lang="en-US" sz="2000" b="1" dirty="0" err="1">
                  <a:solidFill>
                    <a:srgbClr val="FF3399"/>
                  </a:solidFill>
                </a:rPr>
                <a:t>thảo</a:t>
              </a:r>
              <a:r>
                <a:rPr lang="en-US" sz="2000" b="1" dirty="0">
                  <a:solidFill>
                    <a:srgbClr val="FF3399"/>
                  </a:solidFill>
                </a:rPr>
                <a:t> </a:t>
              </a:r>
              <a:r>
                <a:rPr lang="en-US" sz="2000" b="1" dirty="0" err="1">
                  <a:solidFill>
                    <a:srgbClr val="FF3399"/>
                  </a:solidFill>
                </a:rPr>
                <a:t>luận</a:t>
              </a:r>
              <a:endParaRPr lang="en-US" sz="2000" b="1" dirty="0">
                <a:solidFill>
                  <a:srgbClr val="FF3399"/>
                </a:solidFill>
              </a:endParaRPr>
            </a:p>
            <a:p>
              <a:pPr marL="0" lvl="0" indent="0" algn="l" rtl="0">
                <a:spcBef>
                  <a:spcPts val="640"/>
                </a:spcBef>
                <a:spcAft>
                  <a:spcPts val="0"/>
                </a:spcAft>
                <a:buSzPts val="2720"/>
                <a:buNone/>
              </a:pPr>
              <a:r>
                <a:rPr lang="en-US" sz="2000" b="1" dirty="0">
                  <a:solidFill>
                    <a:srgbClr val="006600"/>
                  </a:solidFill>
                </a:rPr>
                <a:t>- </a:t>
              </a:r>
              <a:r>
                <a:rPr lang="vi-VN" sz="2000" b="1" dirty="0">
                  <a:solidFill>
                    <a:srgbClr val="006600"/>
                  </a:solidFill>
                </a:rPr>
                <a:t>Trong công tác phát triển chuyên môn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có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thực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hiện</a:t>
              </a:r>
              <a:r>
                <a:rPr lang="en-US" sz="2000" b="1" dirty="0">
                  <a:solidFill>
                    <a:srgbClr val="006600"/>
                  </a:solidFill>
                </a:rPr>
                <a:t> LGG </a:t>
              </a:r>
              <a:r>
                <a:rPr lang="en-US" sz="2000" b="1" dirty="0" err="1">
                  <a:solidFill>
                    <a:srgbClr val="006600"/>
                  </a:solidFill>
                </a:rPr>
                <a:t>được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không</a:t>
              </a:r>
              <a:r>
                <a:rPr lang="en-US" sz="2000" b="1" dirty="0">
                  <a:solidFill>
                    <a:srgbClr val="006600"/>
                  </a:solidFill>
                </a:rPr>
                <a:t>?</a:t>
              </a:r>
            </a:p>
            <a:p>
              <a:pPr>
                <a:spcBef>
                  <a:spcPts val="640"/>
                </a:spcBef>
                <a:spcAft>
                  <a:spcPts val="0"/>
                </a:spcAft>
                <a:buSzPts val="2720"/>
              </a:pPr>
              <a:r>
                <a:rPr lang="en-US" sz="2000" b="1" dirty="0">
                  <a:solidFill>
                    <a:srgbClr val="006600"/>
                  </a:solidFill>
                </a:rPr>
                <a:t>- </a:t>
              </a:r>
              <a:r>
                <a:rPr lang="vi-VN" sz="2000" b="1" dirty="0">
                  <a:solidFill>
                    <a:srgbClr val="006600"/>
                  </a:solidFill>
                </a:rPr>
                <a:t>Trong công tác tổ chức cán bộ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có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thực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hiện</a:t>
              </a:r>
              <a:r>
                <a:rPr lang="en-US" sz="2000" b="1" dirty="0">
                  <a:solidFill>
                    <a:srgbClr val="006600"/>
                  </a:solidFill>
                </a:rPr>
                <a:t> LGG </a:t>
              </a:r>
              <a:r>
                <a:rPr lang="en-US" sz="2000" b="1" dirty="0" err="1">
                  <a:solidFill>
                    <a:srgbClr val="006600"/>
                  </a:solidFill>
                </a:rPr>
                <a:t>được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không</a:t>
              </a:r>
              <a:r>
                <a:rPr lang="en-US" sz="2000" b="1" dirty="0">
                  <a:solidFill>
                    <a:srgbClr val="006600"/>
                  </a:solidFill>
                </a:rPr>
                <a:t>?</a:t>
              </a:r>
            </a:p>
            <a:p>
              <a:pPr marL="0" lvl="0" indent="0" algn="l" rtl="0">
                <a:spcBef>
                  <a:spcPts val="640"/>
                </a:spcBef>
                <a:spcAft>
                  <a:spcPts val="0"/>
                </a:spcAft>
                <a:buSzPts val="2720"/>
                <a:buNone/>
              </a:pPr>
              <a:r>
                <a:rPr lang="en-US" sz="2000" b="1" dirty="0">
                  <a:solidFill>
                    <a:srgbClr val="006600"/>
                  </a:solidFill>
                </a:rPr>
                <a:t>- LGG </a:t>
              </a:r>
              <a:r>
                <a:rPr lang="en-US" sz="2000" b="1" dirty="0" err="1">
                  <a:solidFill>
                    <a:srgbClr val="006600"/>
                  </a:solidFill>
                </a:rPr>
                <a:t>còn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được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thực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hiện</a:t>
              </a:r>
              <a:r>
                <a:rPr lang="en-US" sz="2000" b="1" dirty="0">
                  <a:solidFill>
                    <a:srgbClr val="006600"/>
                  </a:solidFill>
                </a:rPr>
                <a:t> ở </a:t>
              </a:r>
              <a:r>
                <a:rPr lang="en-US" sz="2000" b="1" dirty="0" err="1">
                  <a:solidFill>
                    <a:srgbClr val="006600"/>
                  </a:solidFill>
                </a:rPr>
                <a:t>các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lĩnh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vực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nào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trong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nhà</a:t>
              </a:r>
              <a:r>
                <a:rPr lang="en-US" sz="2000" b="1" dirty="0">
                  <a:solidFill>
                    <a:srgbClr val="006600"/>
                  </a:solidFill>
                </a:rPr>
                <a:t> </a:t>
              </a:r>
              <a:r>
                <a:rPr lang="en-US" sz="2000" b="1" dirty="0" err="1">
                  <a:solidFill>
                    <a:srgbClr val="006600"/>
                  </a:solidFill>
                </a:rPr>
                <a:t>trường</a:t>
              </a:r>
              <a:r>
                <a:rPr lang="en-US" sz="2000" b="1" dirty="0">
                  <a:solidFill>
                    <a:srgbClr val="006600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7718174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85D5CF5-4160-A0A6-15DD-B5CBD66B49A7}"/>
              </a:ext>
            </a:extLst>
          </p:cNvPr>
          <p:cNvGrpSpPr/>
          <p:nvPr/>
        </p:nvGrpSpPr>
        <p:grpSpPr>
          <a:xfrm>
            <a:off x="160974" y="138847"/>
            <a:ext cx="9577063" cy="4937754"/>
            <a:chOff x="160974" y="138847"/>
            <a:chExt cx="9577063" cy="493775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94BD334-5F33-79BD-6DF3-7EC9EDDA3677}"/>
                </a:ext>
              </a:extLst>
            </p:cNvPr>
            <p:cNvGrpSpPr/>
            <p:nvPr/>
          </p:nvGrpSpPr>
          <p:grpSpPr>
            <a:xfrm>
              <a:off x="439295" y="1069590"/>
              <a:ext cx="9139676" cy="812477"/>
              <a:chOff x="662140" y="3635283"/>
              <a:chExt cx="8287575" cy="932454"/>
            </a:xfr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grpSpPr>
          <p:sp>
            <p:nvSpPr>
              <p:cNvPr id="18" name="圆角矩形 2">
                <a:extLst>
                  <a:ext uri="{FF2B5EF4-FFF2-40B4-BE49-F238E27FC236}">
                    <a16:creationId xmlns:a16="http://schemas.microsoft.com/office/drawing/2014/main" id="{43F84064-EE04-D310-9198-0646042C827D}"/>
                  </a:ext>
                </a:extLst>
              </p:cNvPr>
              <p:cNvSpPr/>
              <p:nvPr/>
            </p:nvSpPr>
            <p:spPr>
              <a:xfrm>
                <a:off x="1515547" y="3635283"/>
                <a:ext cx="7434168" cy="932454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TextBox 31">
                <a:extLst>
                  <a:ext uri="{FF2B5EF4-FFF2-40B4-BE49-F238E27FC236}">
                    <a16:creationId xmlns:a16="http://schemas.microsoft.com/office/drawing/2014/main" id="{606B0111-8486-1F65-675A-6533AD1210A4}"/>
                  </a:ext>
                </a:extLst>
              </p:cNvPr>
              <p:cNvSpPr txBox="1"/>
              <p:nvPr/>
            </p:nvSpPr>
            <p:spPr>
              <a:xfrm>
                <a:off x="1932760" y="3812801"/>
                <a:ext cx="6917633" cy="459193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720"/>
                  <a:buNone/>
                </a:pPr>
                <a:r>
                  <a:rPr lang="en-US" sz="2000" b="1" dirty="0" err="1">
                    <a:solidFill>
                      <a:srgbClr val="006600"/>
                    </a:solidFill>
                  </a:rPr>
                  <a:t>Thực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hành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vi-VN" sz="2000" b="1" dirty="0">
                    <a:solidFill>
                      <a:srgbClr val="006600"/>
                    </a:solidFill>
                  </a:rPr>
                  <a:t>LGG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trong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quản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lý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nhà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trường</a:t>
                </a:r>
                <a:endParaRPr lang="en-US" sz="20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22" name="圆角矩形 6">
                <a:extLst>
                  <a:ext uri="{FF2B5EF4-FFF2-40B4-BE49-F238E27FC236}">
                    <a16:creationId xmlns:a16="http://schemas.microsoft.com/office/drawing/2014/main" id="{8BF4A261-9A90-EB8B-C20B-CA4F1B0DC970}"/>
                  </a:ext>
                </a:extLst>
              </p:cNvPr>
              <p:cNvSpPr/>
              <p:nvPr/>
            </p:nvSpPr>
            <p:spPr>
              <a:xfrm>
                <a:off x="662140" y="3642882"/>
                <a:ext cx="1270620" cy="915007"/>
              </a:xfrm>
              <a:prstGeom prst="roundRect">
                <a:avLst>
                  <a:gd name="adj" fmla="val 422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altLang="zh-CN" sz="2400" b="1" dirty="0">
                    <a:solidFill>
                      <a:srgbClr val="C00000"/>
                    </a:solidFill>
                    <a:ea typeface="微软雅黑" pitchFamily="34" charset="-122"/>
                  </a:rPr>
                  <a:t>4.3</a:t>
                </a:r>
                <a:endParaRPr lang="zh-CN" altLang="en-US" sz="2400" b="1" dirty="0">
                  <a:solidFill>
                    <a:srgbClr val="C00000"/>
                  </a:solidFill>
                  <a:ea typeface="微软雅黑" pitchFamily="34" charset="-122"/>
                </a:endParaRP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89D9230-56E9-4243-7E52-B5EFDAB7A100}"/>
                </a:ext>
              </a:extLst>
            </p:cNvPr>
            <p:cNvGrpSpPr/>
            <p:nvPr/>
          </p:nvGrpSpPr>
          <p:grpSpPr>
            <a:xfrm>
              <a:off x="160974" y="138847"/>
              <a:ext cx="9577063" cy="845388"/>
              <a:chOff x="713489" y="3613683"/>
              <a:chExt cx="7831528" cy="945385"/>
            </a:xfrm>
          </p:grpSpPr>
          <p:sp>
            <p:nvSpPr>
              <p:cNvPr id="9" name="圆角矩形 2">
                <a:extLst>
                  <a:ext uri="{FF2B5EF4-FFF2-40B4-BE49-F238E27FC236}">
                    <a16:creationId xmlns:a16="http://schemas.microsoft.com/office/drawing/2014/main" id="{07D568BE-2AB2-FEB1-3CC1-72F794E3F27D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128792" cy="932454"/>
              </a:xfrm>
              <a:prstGeom prst="roundRect">
                <a:avLst>
                  <a:gd name="adj" fmla="val 42270"/>
                </a:avLst>
              </a:prstGeom>
              <a:solidFill>
                <a:srgbClr val="D9D9D9"/>
              </a:soli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TextBox 31">
                <a:extLst>
                  <a:ext uri="{FF2B5EF4-FFF2-40B4-BE49-F238E27FC236}">
                    <a16:creationId xmlns:a16="http://schemas.microsoft.com/office/drawing/2014/main" id="{18DA44C9-2666-39EE-C92E-D506FDA769BD}"/>
                  </a:ext>
                </a:extLst>
              </p:cNvPr>
              <p:cNvSpPr txBox="1"/>
              <p:nvPr/>
            </p:nvSpPr>
            <p:spPr>
              <a:xfrm>
                <a:off x="1999720" y="3750717"/>
                <a:ext cx="6448536" cy="791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</a:rPr>
                  <a:t>MỘT SỐ ĐỊNH HƯỚNG LỒNG GHÉP GIỚI TRONG QUẢN LÝ NHÀ TRƯỜNG</a:t>
                </a:r>
                <a:endParaRPr lang="zh-CN" altLang="en-US" sz="2000" b="1" dirty="0">
                  <a:solidFill>
                    <a:srgbClr val="C0000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2" name="组合 4">
                <a:extLst>
                  <a:ext uri="{FF2B5EF4-FFF2-40B4-BE49-F238E27FC236}">
                    <a16:creationId xmlns:a16="http://schemas.microsoft.com/office/drawing/2014/main" id="{34F68387-4EF5-63E1-9CB1-E54E949C385A}"/>
                  </a:ext>
                </a:extLst>
              </p:cNvPr>
              <p:cNvGrpSpPr/>
              <p:nvPr/>
            </p:nvGrpSpPr>
            <p:grpSpPr>
              <a:xfrm>
                <a:off x="713489" y="3613683"/>
                <a:ext cx="1319530" cy="932455"/>
                <a:chOff x="899592" y="2377261"/>
                <a:chExt cx="720079" cy="57461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3" name="圆角矩形 5">
                  <a:extLst>
                    <a:ext uri="{FF2B5EF4-FFF2-40B4-BE49-F238E27FC236}">
                      <a16:creationId xmlns:a16="http://schemas.microsoft.com/office/drawing/2014/main" id="{5CE617C9-1A77-E2D6-324D-439F18C4186F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14" name="圆角矩形 6">
                  <a:extLst>
                    <a:ext uri="{FF2B5EF4-FFF2-40B4-BE49-F238E27FC236}">
                      <a16:creationId xmlns:a16="http://schemas.microsoft.com/office/drawing/2014/main" id="{E11E8AEC-0F15-54A5-0B7B-6DF540623AC2}"/>
                    </a:ext>
                  </a:extLst>
                </p:cNvPr>
                <p:cNvSpPr/>
                <p:nvPr/>
              </p:nvSpPr>
              <p:spPr>
                <a:xfrm>
                  <a:off x="920241" y="2388013"/>
                  <a:ext cx="681258" cy="533516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rPr>
                    <a:t>4</a:t>
                  </a:r>
                  <a:endParaRPr lang="zh-CN" altLang="en-US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endParaRPr>
                </a:p>
              </p:txBody>
            </p:sp>
          </p:grp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656CAA8-2696-B454-6DCC-A313344CED52}"/>
                </a:ext>
              </a:extLst>
            </p:cNvPr>
            <p:cNvSpPr txBox="1"/>
            <p:nvPr/>
          </p:nvSpPr>
          <p:spPr>
            <a:xfrm>
              <a:off x="720465" y="1889963"/>
              <a:ext cx="82809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l" rtl="0">
                <a:spcBef>
                  <a:spcPts val="560"/>
                </a:spcBef>
                <a:spcAft>
                  <a:spcPts val="0"/>
                </a:spcAft>
                <a:buSzPts val="2380"/>
              </a:pPr>
              <a:r>
                <a:rPr lang="vi-VN" sz="2000" b="1" dirty="0">
                  <a:solidFill>
                    <a:srgbClr val="006600"/>
                  </a:solidFill>
                </a:rPr>
                <a:t>LGG trong công tác phát triển chuyên môn</a:t>
              </a:r>
            </a:p>
          </p:txBody>
        </p:sp>
        <p:graphicFrame>
          <p:nvGraphicFramePr>
            <p:cNvPr id="3" name="Google Shape;265;p31">
              <a:extLst>
                <a:ext uri="{FF2B5EF4-FFF2-40B4-BE49-F238E27FC236}">
                  <a16:creationId xmlns:a16="http://schemas.microsoft.com/office/drawing/2014/main" id="{710ADDB6-C488-ECD3-8DA2-8A7CC95C363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9930531"/>
                </p:ext>
              </p:extLst>
            </p:nvPr>
          </p:nvGraphicFramePr>
          <p:xfrm>
            <a:off x="384380" y="2689226"/>
            <a:ext cx="9194591" cy="2387375"/>
          </p:xfrm>
          <a:graphic>
            <a:graphicData uri="http://schemas.openxmlformats.org/drawingml/2006/table">
              <a:tbl>
                <a:tblPr firstRow="1" bandRow="1">
                  <a:noFill/>
                </a:tblPr>
                <a:tblGrid>
                  <a:gridCol w="6276744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22413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693711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495030"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b="1" u="none" strike="noStrike" cap="none" dirty="0" err="1"/>
                          <a:t>Các</a:t>
                        </a:r>
                        <a:r>
                          <a:rPr lang="en-US" sz="1300" b="1" u="none" strike="noStrike" cap="none" dirty="0"/>
                          <a:t> </a:t>
                        </a:r>
                        <a:r>
                          <a:rPr lang="en-US" sz="1300" b="1" u="none" strike="noStrike" cap="none" dirty="0" err="1"/>
                          <a:t>công</a:t>
                        </a:r>
                        <a:r>
                          <a:rPr lang="en-US" sz="1300" b="1" u="none" strike="noStrike" cap="none" dirty="0"/>
                          <a:t> </a:t>
                        </a:r>
                        <a:r>
                          <a:rPr lang="en-US" sz="1300" b="1" u="none" strike="noStrike" cap="none" dirty="0" err="1"/>
                          <a:t>việc</a:t>
                        </a:r>
                        <a:endParaRPr sz="1300" b="1" u="none" strike="noStrike" cap="none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b="1" u="none" strike="noStrike" cap="none" dirty="0" err="1"/>
                          <a:t>Đã</a:t>
                        </a:r>
                        <a:r>
                          <a:rPr lang="en-US" sz="1300" b="1" u="none" strike="noStrike" cap="none" dirty="0"/>
                          <a:t> </a:t>
                        </a:r>
                        <a:r>
                          <a:rPr lang="en-US" sz="1300" b="1" u="none" strike="noStrike" cap="none" dirty="0" err="1"/>
                          <a:t>làm</a:t>
                        </a:r>
                        <a:endParaRPr sz="1300" b="1" u="none" strike="noStrike" cap="none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b="1" u="none" strike="noStrike" cap="none" dirty="0" err="1"/>
                          <a:t>Hướng</a:t>
                        </a:r>
                        <a:r>
                          <a:rPr lang="en-US" sz="1300" b="1" u="none" strike="noStrike" cap="none" dirty="0"/>
                          <a:t> </a:t>
                        </a:r>
                        <a:r>
                          <a:rPr lang="en-US" sz="1300" b="1" u="none" strike="noStrike" cap="none" dirty="0" err="1"/>
                          <a:t>thay</a:t>
                        </a:r>
                        <a:r>
                          <a:rPr lang="en-US" sz="1300" b="1" u="none" strike="noStrike" cap="none" dirty="0"/>
                          <a:t> </a:t>
                        </a:r>
                        <a:r>
                          <a:rPr lang="en-US" sz="1300" b="1" u="none" strike="noStrike" cap="none" dirty="0" err="1"/>
                          <a:t>đổi</a:t>
                        </a:r>
                        <a:endParaRPr sz="1300" b="1" u="none" strike="noStrike" cap="none" dirty="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93069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u="none" strike="noStrike" cap="none" dirty="0" err="1"/>
                          <a:t>Lập</a:t>
                        </a:r>
                        <a:r>
                          <a:rPr lang="en-US" sz="1300" u="none" strike="noStrike" cap="none" dirty="0"/>
                          <a:t> </a:t>
                        </a:r>
                        <a:r>
                          <a:rPr lang="en-US" sz="1300" u="none" strike="noStrike" cap="none" dirty="0" err="1"/>
                          <a:t>kế</a:t>
                        </a:r>
                        <a:r>
                          <a:rPr lang="en-US" sz="1300" u="none" strike="noStrike" cap="none" dirty="0"/>
                          <a:t> </a:t>
                        </a:r>
                        <a:r>
                          <a:rPr lang="en-US" sz="1300" u="none" strike="noStrike" cap="none" dirty="0" err="1"/>
                          <a:t>hoạch</a:t>
                        </a:r>
                        <a:r>
                          <a:rPr lang="en-US" sz="1300" u="none" strike="noStrike" cap="none" dirty="0"/>
                          <a:t> </a:t>
                        </a:r>
                        <a:r>
                          <a:rPr lang="en-US" sz="1300" u="none" strike="noStrike" cap="none" dirty="0" err="1"/>
                          <a:t>phát</a:t>
                        </a:r>
                        <a:r>
                          <a:rPr lang="en-US" sz="1300" u="none" strike="noStrike" cap="none" dirty="0"/>
                          <a:t> </a:t>
                        </a:r>
                        <a:r>
                          <a:rPr lang="en-US" sz="1300" u="none" strike="noStrike" cap="none" dirty="0" err="1"/>
                          <a:t>triển</a:t>
                        </a:r>
                        <a:r>
                          <a:rPr lang="en-US" sz="1300" u="none" strike="noStrike" cap="none" dirty="0"/>
                          <a:t> </a:t>
                        </a:r>
                        <a:r>
                          <a:rPr lang="en-US" sz="1300" u="none" strike="noStrike" cap="none" dirty="0" err="1"/>
                          <a:t>chuyên</a:t>
                        </a:r>
                        <a:r>
                          <a:rPr lang="en-US" sz="1300" u="none" strike="noStrike" cap="none" dirty="0"/>
                          <a:t> </a:t>
                        </a:r>
                        <a:r>
                          <a:rPr lang="en-US" sz="1300" u="none" strike="noStrike" cap="none" dirty="0" err="1"/>
                          <a:t>môn</a:t>
                        </a: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48146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dirty="0" err="1"/>
                          <a:t>Lựa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chọn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các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nội</a:t>
                        </a:r>
                        <a:r>
                          <a:rPr lang="en-US" sz="1300" dirty="0"/>
                          <a:t> dung </a:t>
                        </a:r>
                        <a:r>
                          <a:rPr lang="en-US" sz="1300" dirty="0" err="1"/>
                          <a:t>phát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triển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chuyên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môn</a:t>
                        </a: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438207">
                  <a:tc>
                    <a:txBody>
                      <a:bodyPr/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2000"/>
                          <a:buFont typeface="Arial"/>
                          <a:buNone/>
                        </a:pPr>
                        <a:r>
                          <a:rPr lang="en-US" sz="1300" dirty="0" err="1"/>
                          <a:t>Xây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dựng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tiêu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chí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lựa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chọn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cán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bộ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tham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các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khóa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đào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tạo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phát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triển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chuyên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môn</a:t>
                        </a: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37218">
                  <a:tc>
                    <a:txBody>
                      <a:bodyPr/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2000"/>
                          <a:buFont typeface="Arial"/>
                          <a:buNone/>
                        </a:pPr>
                        <a:r>
                          <a:rPr lang="en-US" sz="1300"/>
                          <a:t>Triển khai các hình thức học tập, đào tạo phát triển chuyên môn </a:t>
                        </a: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75705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dirty="0"/>
                          <a:t>Theo </a:t>
                        </a:r>
                        <a:r>
                          <a:rPr lang="en-US" sz="1300" dirty="0" err="1"/>
                          <a:t>dõi</a:t>
                        </a:r>
                        <a:r>
                          <a:rPr lang="en-US" sz="1300" dirty="0"/>
                          <a:t>, </a:t>
                        </a:r>
                        <a:r>
                          <a:rPr lang="en-US" sz="1300" dirty="0" err="1"/>
                          <a:t>đánh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giá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kết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quả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phát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triển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chuyên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môn</a:t>
                        </a:r>
                        <a:r>
                          <a:rPr lang="en-US" sz="1300" dirty="0"/>
                          <a:t> </a:t>
                        </a: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 dirty="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448897934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2726E5A-45FA-04D9-D3E0-CBF406B7CC74}"/>
              </a:ext>
            </a:extLst>
          </p:cNvPr>
          <p:cNvGrpSpPr/>
          <p:nvPr/>
        </p:nvGrpSpPr>
        <p:grpSpPr>
          <a:xfrm>
            <a:off x="160974" y="138847"/>
            <a:ext cx="9577063" cy="5222327"/>
            <a:chOff x="160974" y="138847"/>
            <a:chExt cx="9577063" cy="522232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BCB7DE3-CD3A-018E-5D39-98CF5A34117B}"/>
                </a:ext>
              </a:extLst>
            </p:cNvPr>
            <p:cNvGrpSpPr/>
            <p:nvPr/>
          </p:nvGrpSpPr>
          <p:grpSpPr>
            <a:xfrm>
              <a:off x="160974" y="138847"/>
              <a:ext cx="9577063" cy="2151226"/>
              <a:chOff x="160974" y="138847"/>
              <a:chExt cx="9577063" cy="2151226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094BD334-5F33-79BD-6DF3-7EC9EDDA3677}"/>
                  </a:ext>
                </a:extLst>
              </p:cNvPr>
              <p:cNvGrpSpPr/>
              <p:nvPr/>
            </p:nvGrpSpPr>
            <p:grpSpPr>
              <a:xfrm>
                <a:off x="439295" y="1069590"/>
                <a:ext cx="9139676" cy="812477"/>
                <a:chOff x="662140" y="3635283"/>
                <a:chExt cx="8287575" cy="932454"/>
              </a:xfr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grpSpPr>
            <p:sp>
              <p:nvSpPr>
                <p:cNvPr id="18" name="圆角矩形 2">
                  <a:extLst>
                    <a:ext uri="{FF2B5EF4-FFF2-40B4-BE49-F238E27FC236}">
                      <a16:creationId xmlns:a16="http://schemas.microsoft.com/office/drawing/2014/main" id="{43F84064-EE04-D310-9198-0646042C827D}"/>
                    </a:ext>
                  </a:extLst>
                </p:cNvPr>
                <p:cNvSpPr/>
                <p:nvPr/>
              </p:nvSpPr>
              <p:spPr>
                <a:xfrm>
                  <a:off x="1515547" y="3635283"/>
                  <a:ext cx="7434168" cy="932454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TextBox 31">
                  <a:extLst>
                    <a:ext uri="{FF2B5EF4-FFF2-40B4-BE49-F238E27FC236}">
                      <a16:creationId xmlns:a16="http://schemas.microsoft.com/office/drawing/2014/main" id="{606B0111-8486-1F65-675A-6533AD1210A4}"/>
                    </a:ext>
                  </a:extLst>
                </p:cNvPr>
                <p:cNvSpPr txBox="1"/>
                <p:nvPr/>
              </p:nvSpPr>
              <p:spPr>
                <a:xfrm>
                  <a:off x="1932760" y="3812801"/>
                  <a:ext cx="6917633" cy="459193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SzPts val="2720"/>
                    <a:buNone/>
                  </a:pPr>
                  <a:r>
                    <a:rPr lang="en-US" sz="2000" b="1" dirty="0" err="1">
                      <a:solidFill>
                        <a:srgbClr val="006600"/>
                      </a:solidFill>
                    </a:rPr>
                    <a:t>Thực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hành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vi-VN" sz="2000" b="1" dirty="0">
                      <a:solidFill>
                        <a:srgbClr val="006600"/>
                      </a:solidFill>
                    </a:rPr>
                    <a:t>LGG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trong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quản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lý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nhà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trường</a:t>
                  </a:r>
                  <a:endParaRPr lang="en-US" sz="2000" b="1" dirty="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" name="圆角矩形 6">
                  <a:extLst>
                    <a:ext uri="{FF2B5EF4-FFF2-40B4-BE49-F238E27FC236}">
                      <a16:creationId xmlns:a16="http://schemas.microsoft.com/office/drawing/2014/main" id="{8BF4A261-9A90-EB8B-C20B-CA4F1B0DC970}"/>
                    </a:ext>
                  </a:extLst>
                </p:cNvPr>
                <p:cNvSpPr/>
                <p:nvPr/>
              </p:nvSpPr>
              <p:spPr>
                <a:xfrm>
                  <a:off x="662140" y="3642882"/>
                  <a:ext cx="1270620" cy="915007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rgbClr val="C00000"/>
                      </a:solidFill>
                      <a:ea typeface="微软雅黑" pitchFamily="34" charset="-122"/>
                    </a:rPr>
                    <a:t>4.3</a:t>
                  </a:r>
                  <a:endParaRPr lang="zh-CN" altLang="en-US" sz="2400" b="1" dirty="0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F89D9230-56E9-4243-7E52-B5EFDAB7A100}"/>
                  </a:ext>
                </a:extLst>
              </p:cNvPr>
              <p:cNvGrpSpPr/>
              <p:nvPr/>
            </p:nvGrpSpPr>
            <p:grpSpPr>
              <a:xfrm>
                <a:off x="160974" y="138847"/>
                <a:ext cx="9577063" cy="845388"/>
                <a:chOff x="713489" y="3613683"/>
                <a:chExt cx="7831528" cy="945385"/>
              </a:xfrm>
            </p:grpSpPr>
            <p:sp>
              <p:nvSpPr>
                <p:cNvPr id="9" name="圆角矩形 2">
                  <a:extLst>
                    <a:ext uri="{FF2B5EF4-FFF2-40B4-BE49-F238E27FC236}">
                      <a16:creationId xmlns:a16="http://schemas.microsoft.com/office/drawing/2014/main" id="{07D568BE-2AB2-FEB1-3CC1-72F794E3F27D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128792" cy="932454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" name="TextBox 31">
                  <a:extLst>
                    <a:ext uri="{FF2B5EF4-FFF2-40B4-BE49-F238E27FC236}">
                      <a16:creationId xmlns:a16="http://schemas.microsoft.com/office/drawing/2014/main" id="{18DA44C9-2666-39EE-C92E-D506FDA769BD}"/>
                    </a:ext>
                  </a:extLst>
                </p:cNvPr>
                <p:cNvSpPr txBox="1"/>
                <p:nvPr/>
              </p:nvSpPr>
              <p:spPr>
                <a:xfrm>
                  <a:off x="1999720" y="3750717"/>
                  <a:ext cx="6448536" cy="7916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dirty="0">
                      <a:solidFill>
                        <a:srgbClr val="C00000"/>
                      </a:solidFill>
                    </a:rPr>
                    <a:t>MỘT SỐ ĐỊNH HƯỚNG LỒNG GHÉP GIỚI TRONG QUẢN LÝ NHÀ TRƯỜNG</a:t>
                  </a:r>
                  <a:endParaRPr lang="zh-CN" altLang="en-US" sz="2000" b="1" dirty="0">
                    <a:solidFill>
                      <a:srgbClr val="C00000"/>
                    </a:solidFill>
                    <a:latin typeface="+mj-lt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12" name="组合 4">
                  <a:extLst>
                    <a:ext uri="{FF2B5EF4-FFF2-40B4-BE49-F238E27FC236}">
                      <a16:creationId xmlns:a16="http://schemas.microsoft.com/office/drawing/2014/main" id="{34F68387-4EF5-63E1-9CB1-E54E949C385A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3" name="圆角矩形 5">
                    <a:extLst>
                      <a:ext uri="{FF2B5EF4-FFF2-40B4-BE49-F238E27FC236}">
                        <a16:creationId xmlns:a16="http://schemas.microsoft.com/office/drawing/2014/main" id="{5CE617C9-1A77-E2D6-324D-439F18C4186F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14" name="圆角矩形 6">
                    <a:extLst>
                      <a:ext uri="{FF2B5EF4-FFF2-40B4-BE49-F238E27FC236}">
                        <a16:creationId xmlns:a16="http://schemas.microsoft.com/office/drawing/2014/main" id="{E11E8AEC-0F15-54A5-0B7B-6DF540623AC2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vi-VN" altLang="zh-CN" sz="2400" b="1" dirty="0">
                        <a:solidFill>
                          <a:schemeClr val="accent4">
                            <a:lumMod val="50000"/>
                          </a:schemeClr>
                        </a:solidFill>
                        <a:ea typeface="微软雅黑" pitchFamily="34" charset="-122"/>
                      </a:rPr>
                      <a:t>4</a:t>
                    </a:r>
                    <a:endParaRPr lang="zh-CN" altLang="en-US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56CAA8-2696-B454-6DCC-A313344CED52}"/>
                  </a:ext>
                </a:extLst>
              </p:cNvPr>
              <p:cNvSpPr txBox="1"/>
              <p:nvPr/>
            </p:nvSpPr>
            <p:spPr>
              <a:xfrm>
                <a:off x="720465" y="1889963"/>
                <a:ext cx="860495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l" rtl="0">
                  <a:spcBef>
                    <a:spcPts val="560"/>
                  </a:spcBef>
                  <a:spcAft>
                    <a:spcPts val="0"/>
                  </a:spcAft>
                  <a:buSzPts val="2380"/>
                </a:pPr>
                <a:r>
                  <a:rPr lang="vi-VN" sz="2000" b="1" dirty="0">
                    <a:solidFill>
                      <a:srgbClr val="006600"/>
                    </a:solidFill>
                  </a:rPr>
                  <a:t>LGG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trong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công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tác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tổ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chức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cán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bộ</a:t>
                </a:r>
                <a:endParaRPr lang="vi-VN" sz="2000" b="1" dirty="0">
                  <a:solidFill>
                    <a:srgbClr val="006600"/>
                  </a:solidFill>
                </a:endParaRPr>
              </a:p>
            </p:txBody>
          </p:sp>
        </p:grpSp>
        <p:graphicFrame>
          <p:nvGraphicFramePr>
            <p:cNvPr id="5" name="Google Shape;272;p32">
              <a:extLst>
                <a:ext uri="{FF2B5EF4-FFF2-40B4-BE49-F238E27FC236}">
                  <a16:creationId xmlns:a16="http://schemas.microsoft.com/office/drawing/2014/main" id="{D0411B91-78A5-FFE3-319E-7793CFC9566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255895560"/>
                </p:ext>
              </p:extLst>
            </p:nvPr>
          </p:nvGraphicFramePr>
          <p:xfrm>
            <a:off x="1172615" y="2604140"/>
            <a:ext cx="6984776" cy="2757034"/>
          </p:xfrm>
          <a:graphic>
            <a:graphicData uri="http://schemas.openxmlformats.org/drawingml/2006/table">
              <a:tbl>
                <a:tblPr firstRow="1" bandRow="1">
                  <a:noFill/>
                </a:tblPr>
                <a:tblGrid>
                  <a:gridCol w="352839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58417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1872208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256115"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dirty="0" err="1"/>
                          <a:t>Các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công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việc</a:t>
                        </a: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/>
                          <a:t>Đã làm</a:t>
                        </a: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/>
                          <a:t>Hướng thay đổi</a:t>
                        </a: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284964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dirty="0" err="1"/>
                          <a:t>Quy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hoạch</a:t>
                        </a:r>
                        <a:r>
                          <a:rPr lang="en-US" sz="1300" dirty="0"/>
                          <a:t> </a:t>
                        </a: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284964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 dirty="0" err="1"/>
                          <a:t>Tuyển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dụng</a:t>
                        </a: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203095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/>
                          <a:t>Bổ nhiệm</a:t>
                        </a: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284964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/>
                          <a:t>Bố trí, sắp xếp công việc </a:t>
                        </a: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284964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300"/>
                          <a:t>Quản lý đội ngũ </a:t>
                        </a: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352874">
                  <a:tc>
                    <a:txBody>
                      <a:bodyPr/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2000"/>
                          <a:buFont typeface="Arial"/>
                          <a:buNone/>
                        </a:pPr>
                        <a:r>
                          <a:rPr lang="en-US" sz="1300" dirty="0" err="1"/>
                          <a:t>Kiện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toàn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và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nâng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cao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hiệu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lực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của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bộ</a:t>
                        </a:r>
                        <a:r>
                          <a:rPr lang="en-US" sz="1300" dirty="0"/>
                          <a:t> </a:t>
                        </a:r>
                        <a:r>
                          <a:rPr lang="en-US" sz="1300" dirty="0" err="1"/>
                          <a:t>máy</a:t>
                        </a:r>
                        <a:endParaRPr sz="13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284964">
                  <a:tc>
                    <a:txBody>
                      <a:bodyPr/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2000"/>
                          <a:buFont typeface="Arial"/>
                          <a:buNone/>
                        </a:pPr>
                        <a:r>
                          <a:rPr lang="en-US" sz="1300"/>
                          <a:t>Chế độ chính sách</a:t>
                        </a: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284964">
                  <a:tc>
                    <a:txBody>
                      <a:bodyPr/>
                      <a:lstStyle/>
                      <a:p>
                        <a:pPr marL="0" marR="0" lvl="0" indent="0" algn="l" rtl="0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SzPts val="2000"/>
                          <a:buFont typeface="Arial"/>
                          <a:buNone/>
                        </a:pPr>
                        <a:r>
                          <a:rPr lang="en-US" sz="1300"/>
                          <a:t>Thi đua khen thưởng</a:t>
                        </a: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 sz="1300" dirty="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62994328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EB2495A3-9DDF-AC3B-4D9B-98D526B0A6D8}"/>
              </a:ext>
            </a:extLst>
          </p:cNvPr>
          <p:cNvGrpSpPr/>
          <p:nvPr/>
        </p:nvGrpSpPr>
        <p:grpSpPr>
          <a:xfrm>
            <a:off x="160974" y="138847"/>
            <a:ext cx="9577063" cy="5122981"/>
            <a:chOff x="160974" y="138847"/>
            <a:chExt cx="9577063" cy="512298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52ED493-D2CA-F3E0-E761-11D748BD197E}"/>
                </a:ext>
              </a:extLst>
            </p:cNvPr>
            <p:cNvGrpSpPr/>
            <p:nvPr/>
          </p:nvGrpSpPr>
          <p:grpSpPr>
            <a:xfrm>
              <a:off x="160974" y="138847"/>
              <a:ext cx="9577063" cy="3543915"/>
              <a:chOff x="160974" y="138847"/>
              <a:chExt cx="9577063" cy="3543915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094BD334-5F33-79BD-6DF3-7EC9EDDA3677}"/>
                  </a:ext>
                </a:extLst>
              </p:cNvPr>
              <p:cNvGrpSpPr/>
              <p:nvPr/>
            </p:nvGrpSpPr>
            <p:grpSpPr>
              <a:xfrm>
                <a:off x="439295" y="1069590"/>
                <a:ext cx="9139676" cy="812477"/>
                <a:chOff x="662140" y="3635283"/>
                <a:chExt cx="8287575" cy="932454"/>
              </a:xfr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grpSpPr>
            <p:sp>
              <p:nvSpPr>
                <p:cNvPr id="18" name="圆角矩形 2">
                  <a:extLst>
                    <a:ext uri="{FF2B5EF4-FFF2-40B4-BE49-F238E27FC236}">
                      <a16:creationId xmlns:a16="http://schemas.microsoft.com/office/drawing/2014/main" id="{43F84064-EE04-D310-9198-0646042C827D}"/>
                    </a:ext>
                  </a:extLst>
                </p:cNvPr>
                <p:cNvSpPr/>
                <p:nvPr/>
              </p:nvSpPr>
              <p:spPr>
                <a:xfrm>
                  <a:off x="1515547" y="3635283"/>
                  <a:ext cx="7434168" cy="932454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TextBox 31">
                  <a:extLst>
                    <a:ext uri="{FF2B5EF4-FFF2-40B4-BE49-F238E27FC236}">
                      <a16:creationId xmlns:a16="http://schemas.microsoft.com/office/drawing/2014/main" id="{606B0111-8486-1F65-675A-6533AD1210A4}"/>
                    </a:ext>
                  </a:extLst>
                </p:cNvPr>
                <p:cNvSpPr txBox="1"/>
                <p:nvPr/>
              </p:nvSpPr>
              <p:spPr>
                <a:xfrm>
                  <a:off x="1932760" y="3812801"/>
                  <a:ext cx="6917633" cy="459193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SzPts val="2720"/>
                    <a:buNone/>
                  </a:pPr>
                  <a:r>
                    <a:rPr lang="en-US" sz="2000" b="1" dirty="0" err="1">
                      <a:solidFill>
                        <a:srgbClr val="006600"/>
                      </a:solidFill>
                    </a:rPr>
                    <a:t>Thực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hành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vi-VN" sz="2000" b="1" dirty="0">
                      <a:solidFill>
                        <a:srgbClr val="006600"/>
                      </a:solidFill>
                    </a:rPr>
                    <a:t>LGG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trong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quản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lý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nhà</a:t>
                  </a:r>
                  <a:r>
                    <a:rPr lang="en-US" sz="20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000" b="1" dirty="0" err="1">
                      <a:solidFill>
                        <a:srgbClr val="006600"/>
                      </a:solidFill>
                    </a:rPr>
                    <a:t>trường</a:t>
                  </a:r>
                  <a:endParaRPr lang="en-US" sz="2000" b="1" dirty="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" name="圆角矩形 6">
                  <a:extLst>
                    <a:ext uri="{FF2B5EF4-FFF2-40B4-BE49-F238E27FC236}">
                      <a16:creationId xmlns:a16="http://schemas.microsoft.com/office/drawing/2014/main" id="{8BF4A261-9A90-EB8B-C20B-CA4F1B0DC970}"/>
                    </a:ext>
                  </a:extLst>
                </p:cNvPr>
                <p:cNvSpPr/>
                <p:nvPr/>
              </p:nvSpPr>
              <p:spPr>
                <a:xfrm>
                  <a:off x="662140" y="3642882"/>
                  <a:ext cx="1270620" cy="915007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rgbClr val="C00000"/>
                      </a:solidFill>
                      <a:ea typeface="微软雅黑" pitchFamily="34" charset="-122"/>
                    </a:rPr>
                    <a:t>4.3</a:t>
                  </a:r>
                  <a:endParaRPr lang="zh-CN" altLang="en-US" sz="2400" b="1" dirty="0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F89D9230-56E9-4243-7E52-B5EFDAB7A100}"/>
                  </a:ext>
                </a:extLst>
              </p:cNvPr>
              <p:cNvGrpSpPr/>
              <p:nvPr/>
            </p:nvGrpSpPr>
            <p:grpSpPr>
              <a:xfrm>
                <a:off x="160974" y="138847"/>
                <a:ext cx="9577063" cy="845388"/>
                <a:chOff x="713489" y="3613683"/>
                <a:chExt cx="7831528" cy="945385"/>
              </a:xfrm>
            </p:grpSpPr>
            <p:sp>
              <p:nvSpPr>
                <p:cNvPr id="9" name="圆角矩形 2">
                  <a:extLst>
                    <a:ext uri="{FF2B5EF4-FFF2-40B4-BE49-F238E27FC236}">
                      <a16:creationId xmlns:a16="http://schemas.microsoft.com/office/drawing/2014/main" id="{07D568BE-2AB2-FEB1-3CC1-72F794E3F27D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128792" cy="932454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" name="TextBox 31">
                  <a:extLst>
                    <a:ext uri="{FF2B5EF4-FFF2-40B4-BE49-F238E27FC236}">
                      <a16:creationId xmlns:a16="http://schemas.microsoft.com/office/drawing/2014/main" id="{18DA44C9-2666-39EE-C92E-D506FDA769BD}"/>
                    </a:ext>
                  </a:extLst>
                </p:cNvPr>
                <p:cNvSpPr txBox="1"/>
                <p:nvPr/>
              </p:nvSpPr>
              <p:spPr>
                <a:xfrm>
                  <a:off x="1999720" y="3750717"/>
                  <a:ext cx="6448536" cy="7916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dirty="0">
                      <a:solidFill>
                        <a:srgbClr val="C00000"/>
                      </a:solidFill>
                    </a:rPr>
                    <a:t>MỘT SỐ ĐỊNH HƯỚNG LỒNG GHÉP GIỚI TRONG QUẢN LÝ NHÀ TRƯỜNG</a:t>
                  </a:r>
                  <a:endParaRPr lang="zh-CN" altLang="en-US" sz="2000" b="1" dirty="0">
                    <a:solidFill>
                      <a:srgbClr val="C00000"/>
                    </a:solidFill>
                    <a:latin typeface="+mj-lt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12" name="组合 4">
                  <a:extLst>
                    <a:ext uri="{FF2B5EF4-FFF2-40B4-BE49-F238E27FC236}">
                      <a16:creationId xmlns:a16="http://schemas.microsoft.com/office/drawing/2014/main" id="{34F68387-4EF5-63E1-9CB1-E54E949C385A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3" name="圆角矩形 5">
                    <a:extLst>
                      <a:ext uri="{FF2B5EF4-FFF2-40B4-BE49-F238E27FC236}">
                        <a16:creationId xmlns:a16="http://schemas.microsoft.com/office/drawing/2014/main" id="{5CE617C9-1A77-E2D6-324D-439F18C4186F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14" name="圆角矩形 6">
                    <a:extLst>
                      <a:ext uri="{FF2B5EF4-FFF2-40B4-BE49-F238E27FC236}">
                        <a16:creationId xmlns:a16="http://schemas.microsoft.com/office/drawing/2014/main" id="{E11E8AEC-0F15-54A5-0B7B-6DF540623AC2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vi-VN" altLang="zh-CN" sz="2400" b="1" dirty="0">
                        <a:solidFill>
                          <a:schemeClr val="accent4">
                            <a:lumMod val="50000"/>
                          </a:schemeClr>
                        </a:solidFill>
                        <a:ea typeface="微软雅黑" pitchFamily="34" charset="-122"/>
                      </a:rPr>
                      <a:t>4</a:t>
                    </a:r>
                    <a:endParaRPr lang="zh-CN" altLang="en-US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656CAA8-2696-B454-6DCC-A313344CED52}"/>
                  </a:ext>
                </a:extLst>
              </p:cNvPr>
              <p:cNvSpPr txBox="1"/>
              <p:nvPr/>
            </p:nvSpPr>
            <p:spPr>
              <a:xfrm>
                <a:off x="720465" y="1889963"/>
                <a:ext cx="860495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l" rtl="0">
                  <a:spcBef>
                    <a:spcPts val="560"/>
                  </a:spcBef>
                  <a:spcAft>
                    <a:spcPts val="0"/>
                  </a:spcAft>
                  <a:buSzPts val="2380"/>
                </a:pPr>
                <a:r>
                  <a:rPr lang="vi-VN" sz="2000" b="1" dirty="0">
                    <a:solidFill>
                      <a:srgbClr val="FF3399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Lập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Kế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hoạch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vi-VN" sz="2000" b="1" dirty="0">
                    <a:solidFill>
                      <a:srgbClr val="006600"/>
                    </a:solidFill>
                  </a:rPr>
                  <a:t>LGG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trong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năm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006600"/>
                    </a:solidFill>
                  </a:rPr>
                  <a:t>học</a:t>
                </a:r>
                <a:r>
                  <a:rPr lang="en-US" sz="2000" b="1" dirty="0">
                    <a:solidFill>
                      <a:srgbClr val="006600"/>
                    </a:solidFill>
                  </a:rPr>
                  <a:t> </a:t>
                </a:r>
                <a:endParaRPr lang="vi-VN" sz="20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1DC29E-528A-62EE-9271-A072EB8AB348}"/>
                  </a:ext>
                </a:extLst>
              </p:cNvPr>
              <p:cNvSpPr txBox="1"/>
              <p:nvPr/>
            </p:nvSpPr>
            <p:spPr>
              <a:xfrm>
                <a:off x="2052613" y="2290073"/>
                <a:ext cx="6267959" cy="13926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lvl="0" indent="0" algn="l" rtl="0">
                  <a:spcBef>
                    <a:spcPts val="481"/>
                  </a:spcBef>
                  <a:spcAft>
                    <a:spcPts val="0"/>
                  </a:spcAft>
                  <a:buSzPct val="85000"/>
                  <a:buNone/>
                </a:pPr>
                <a:r>
                  <a:rPr lang="vi-VN" sz="1800" b="1" dirty="0"/>
                  <a:t>1.</a:t>
                </a:r>
                <a:r>
                  <a:rPr lang="vi-VN" sz="1800" dirty="0"/>
                  <a:t> </a:t>
                </a:r>
                <a:r>
                  <a:rPr lang="vi-VN" sz="1800" dirty="0" err="1"/>
                  <a:t>Mục</a:t>
                </a:r>
                <a:r>
                  <a:rPr lang="vi-VN" sz="1800" dirty="0"/>
                  <a:t> tiêu LGG</a:t>
                </a:r>
              </a:p>
              <a:p>
                <a:pPr marL="0" lvl="0" indent="0" algn="l" rtl="0">
                  <a:spcBef>
                    <a:spcPts val="481"/>
                  </a:spcBef>
                  <a:spcAft>
                    <a:spcPts val="0"/>
                  </a:spcAft>
                  <a:buSzPct val="85000"/>
                  <a:buNone/>
                </a:pPr>
                <a:r>
                  <a:rPr lang="vi-VN" sz="1800" b="1" dirty="0"/>
                  <a:t>2. </a:t>
                </a:r>
                <a:r>
                  <a:rPr lang="en-US" sz="1800" dirty="0" err="1"/>
                  <a:t>Thực</a:t>
                </a:r>
                <a:r>
                  <a:rPr lang="en-US" sz="1800" dirty="0"/>
                  <a:t> </a:t>
                </a:r>
                <a:r>
                  <a:rPr lang="en-US" sz="1800" dirty="0" err="1"/>
                  <a:t>trạng</a:t>
                </a:r>
                <a:r>
                  <a:rPr lang="en-US" sz="1800" dirty="0"/>
                  <a:t> </a:t>
                </a:r>
                <a:r>
                  <a:rPr lang="en-US" sz="1800" dirty="0" err="1"/>
                  <a:t>nhà</a:t>
                </a:r>
                <a:r>
                  <a:rPr lang="en-US" sz="1800" dirty="0"/>
                  <a:t> </a:t>
                </a:r>
                <a:r>
                  <a:rPr lang="en-US" sz="1800" dirty="0" err="1"/>
                  <a:t>trường</a:t>
                </a:r>
                <a:endParaRPr lang="en-US" sz="1800" dirty="0"/>
              </a:p>
              <a:p>
                <a:pPr marL="0" lvl="0" indent="0" algn="l" rtl="0">
                  <a:spcBef>
                    <a:spcPts val="481"/>
                  </a:spcBef>
                  <a:spcAft>
                    <a:spcPts val="0"/>
                  </a:spcAft>
                  <a:buSzPct val="85000"/>
                  <a:buNone/>
                </a:pPr>
                <a:r>
                  <a:rPr lang="en-US" sz="1800" b="1" dirty="0"/>
                  <a:t>3</a:t>
                </a:r>
                <a:r>
                  <a:rPr lang="en-US" sz="1800" dirty="0"/>
                  <a:t>. </a:t>
                </a:r>
                <a:r>
                  <a:rPr lang="vi-VN" sz="1800" dirty="0"/>
                  <a:t>Nội dung LGG </a:t>
                </a:r>
              </a:p>
              <a:p>
                <a:pPr marL="0" lvl="0" indent="0" algn="l" rtl="0">
                  <a:spcBef>
                    <a:spcPts val="481"/>
                  </a:spcBef>
                  <a:spcAft>
                    <a:spcPts val="0"/>
                  </a:spcAft>
                  <a:buSzPct val="85000"/>
                  <a:buNone/>
                </a:pPr>
                <a:r>
                  <a:rPr lang="vi-VN" sz="1800" b="1" dirty="0"/>
                  <a:t>4. </a:t>
                </a:r>
                <a:r>
                  <a:rPr lang="vi-VN" sz="1800" dirty="0"/>
                  <a:t>Tổ chức thực hiện</a:t>
                </a:r>
              </a:p>
            </p:txBody>
          </p:sp>
        </p:grpSp>
        <p:graphicFrame>
          <p:nvGraphicFramePr>
            <p:cNvPr id="7" name="Google Shape;279;p33">
              <a:extLst>
                <a:ext uri="{FF2B5EF4-FFF2-40B4-BE49-F238E27FC236}">
                  <a16:creationId xmlns:a16="http://schemas.microsoft.com/office/drawing/2014/main" id="{389B3179-5C06-28E9-A388-28739AE7C39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519167879"/>
                </p:ext>
              </p:extLst>
            </p:nvPr>
          </p:nvGraphicFramePr>
          <p:xfrm>
            <a:off x="494888" y="3754948"/>
            <a:ext cx="8856984" cy="1506880"/>
          </p:xfrm>
          <a:graphic>
            <a:graphicData uri="http://schemas.openxmlformats.org/drawingml/2006/table">
              <a:tbl>
                <a:tblPr firstRow="1" bandRow="1">
                  <a:noFill/>
                </a:tblPr>
                <a:tblGrid>
                  <a:gridCol w="1296144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226673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8803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241379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r>
                          <a:rPr lang="en-US" sz="1800" dirty="0" err="1"/>
                          <a:t>Thời</a:t>
                        </a:r>
                        <a:r>
                          <a:rPr lang="en-US" sz="1800" dirty="0"/>
                          <a:t> </a:t>
                        </a:r>
                        <a:r>
                          <a:rPr lang="en-US" sz="1800" dirty="0" err="1"/>
                          <a:t>gian</a:t>
                        </a: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r>
                          <a:rPr lang="en-US" sz="1800" dirty="0" err="1"/>
                          <a:t>Nội</a:t>
                        </a:r>
                        <a:r>
                          <a:rPr lang="en-US" sz="1800" dirty="0"/>
                          <a:t> dung </a:t>
                        </a:r>
                        <a:r>
                          <a:rPr lang="en-US" sz="1800" dirty="0" err="1"/>
                          <a:t>chính</a:t>
                        </a: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lnSpc>
                            <a:spcPct val="100000"/>
                          </a:lnSpc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Clr>
                            <a:schemeClr val="dk1"/>
                          </a:buClr>
                          <a:buSzPts val="2000"/>
                          <a:buFont typeface="Arial"/>
                          <a:buNone/>
                        </a:pPr>
                        <a:r>
                          <a:rPr lang="en-US" sz="1800" dirty="0" err="1"/>
                          <a:t>Bộ</a:t>
                        </a:r>
                        <a:r>
                          <a:rPr lang="en-US" sz="1800" dirty="0"/>
                          <a:t> </a:t>
                        </a:r>
                        <a:r>
                          <a:rPr lang="en-US" sz="1800" dirty="0" err="1"/>
                          <a:t>phận</a:t>
                        </a:r>
                        <a:r>
                          <a:rPr lang="en-US" sz="1800" dirty="0"/>
                          <a:t>/</a:t>
                        </a:r>
                        <a:r>
                          <a:rPr lang="en-US" sz="1800" dirty="0" err="1"/>
                          <a:t>người</a:t>
                        </a:r>
                        <a:r>
                          <a:rPr lang="en-US" sz="1800" dirty="0"/>
                          <a:t> </a:t>
                        </a:r>
                        <a:r>
                          <a:rPr lang="en-US" sz="1800" dirty="0" err="1"/>
                          <a:t>phụ</a:t>
                        </a:r>
                        <a:r>
                          <a:rPr lang="en-US" sz="1800" dirty="0"/>
                          <a:t> </a:t>
                        </a:r>
                        <a:r>
                          <a:rPr lang="en-US" sz="1800" dirty="0" err="1"/>
                          <a:t>trác</a:t>
                        </a:r>
                        <a:r>
                          <a:rPr lang="vi-VN" sz="1800" dirty="0"/>
                          <a:t>h</a:t>
                        </a: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r>
                          <a:rPr lang="en-US" sz="1800" dirty="0" err="1"/>
                          <a:t>Kinh</a:t>
                        </a:r>
                        <a:r>
                          <a:rPr lang="en-US" sz="1800" dirty="0"/>
                          <a:t> </a:t>
                        </a:r>
                        <a:r>
                          <a:rPr lang="en-US" sz="1800" dirty="0" err="1"/>
                          <a:t>phí</a:t>
                        </a:r>
                        <a:r>
                          <a:rPr lang="en-US" sz="1800" dirty="0"/>
                          <a:t> </a:t>
                        </a:r>
                        <a:r>
                          <a:rPr lang="en-US" sz="1800" dirty="0" err="1"/>
                          <a:t>và</a:t>
                        </a:r>
                        <a:r>
                          <a:rPr lang="en-US" sz="1800" dirty="0"/>
                          <a:t> </a:t>
                        </a:r>
                        <a:r>
                          <a:rPr lang="en-US" sz="1800" dirty="0" err="1"/>
                          <a:t>nguồn</a:t>
                        </a:r>
                        <a:endParaRPr sz="1800" dirty="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06307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defTabSz="967801" rtl="0" eaLnBrk="1" fontAlgn="auto" latinLnBrk="0" hangingPunct="1">
                          <a:lnSpc>
                            <a:spcPct val="100000"/>
                          </a:lnSpc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vi-VN"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defTabSz="967801" rtl="0" eaLnBrk="1" fontAlgn="auto" latinLnBrk="0" hangingPunct="1">
                          <a:lnSpc>
                            <a:spcPct val="100000"/>
                          </a:lnSpc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US" sz="1800" dirty="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61635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28896"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/>
                      </a:p>
                    </a:txBody>
                    <a:tcPr marL="137150" marR="137150" marT="51200" marB="51200"/>
                  </a:tc>
                  <a:tc>
                    <a:txBody>
                      <a:bodyPr/>
                      <a:lstStyle/>
                      <a:p>
                        <a:pPr marL="0" marR="0" lvl="0" indent="0" algn="l" rtl="0">
                          <a:spcBef>
                            <a:spcPts val="200"/>
                          </a:spcBef>
                          <a:spcAft>
                            <a:spcPts val="200"/>
                          </a:spcAft>
                          <a:buNone/>
                        </a:pPr>
                        <a:endParaRPr sz="1800" dirty="0"/>
                      </a:p>
                    </a:txBody>
                    <a:tcPr marL="137150" marR="137150" marT="51200" marB="51200"/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00401853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19" y="-1"/>
            <a:ext cx="9793348" cy="5436642"/>
          </a:xfrm>
          <a:prstGeom prst="rect">
            <a:avLst/>
          </a:prstGeom>
        </p:spPr>
      </p:pic>
      <p:sp>
        <p:nvSpPr>
          <p:cNvPr id="4" name="TextBox 31"/>
          <p:cNvSpPr txBox="1"/>
          <p:nvPr/>
        </p:nvSpPr>
        <p:spPr>
          <a:xfrm>
            <a:off x="1175547" y="3139585"/>
            <a:ext cx="7109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zh-CN" sz="2400" b="1" dirty="0">
                <a:solidFill>
                  <a:srgbClr val="7030A0"/>
                </a:solidFill>
                <a:latin typeface="+mj-lt"/>
                <a:ea typeface="微软雅黑" panose="020B0503020204020204" pitchFamily="34" charset="-122"/>
              </a:rPr>
              <a:t>Trân trọng cảm ơn sự quan tâm và lắng nghe của quý </a:t>
            </a:r>
            <a:r>
              <a:rPr lang="en-US" altLang="zh-CN" sz="2400" b="1" dirty="0" err="1">
                <a:solidFill>
                  <a:srgbClr val="7030A0"/>
                </a:solidFill>
                <a:latin typeface="+mj-lt"/>
                <a:ea typeface="微软雅黑" panose="020B0503020204020204" pitchFamily="34" charset="-122"/>
              </a:rPr>
              <a:t>thầy</a:t>
            </a:r>
            <a:r>
              <a:rPr lang="en-US" altLang="zh-CN" sz="2400" b="1" dirty="0">
                <a:solidFill>
                  <a:srgbClr val="7030A0"/>
                </a:solidFill>
                <a:latin typeface="+mj-lt"/>
                <a:ea typeface="微软雅黑" panose="020B0503020204020204" pitchFamily="34" charset="-122"/>
              </a:rPr>
              <a:t> </a:t>
            </a:r>
            <a:r>
              <a:rPr lang="en-US" altLang="zh-CN" sz="2400" b="1" dirty="0" err="1">
                <a:solidFill>
                  <a:srgbClr val="7030A0"/>
                </a:solidFill>
                <a:latin typeface="+mj-lt"/>
                <a:ea typeface="微软雅黑" panose="020B0503020204020204" pitchFamily="34" charset="-122"/>
              </a:rPr>
              <a:t>cô</a:t>
            </a:r>
            <a:r>
              <a:rPr lang="en-US" altLang="zh-CN" sz="2400" b="1" dirty="0">
                <a:solidFill>
                  <a:srgbClr val="7030A0"/>
                </a:solidFill>
                <a:latin typeface="+mj-lt"/>
                <a:ea typeface="微软雅黑" panose="020B0503020204020204" pitchFamily="34" charset="-122"/>
              </a:rPr>
              <a:t>!</a:t>
            </a:r>
            <a:endParaRPr lang="vi-VN" altLang="zh-CN" sz="2400" b="1" dirty="0">
              <a:solidFill>
                <a:srgbClr val="7030A0"/>
              </a:solidFill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1793513" y="1225645"/>
            <a:ext cx="1570127" cy="156474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40" tIns="38420" rIns="76840" bIns="38420"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3098800" y="1225645"/>
            <a:ext cx="1570127" cy="156474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40" tIns="38420" rIns="76840" bIns="38420"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4414437" y="1225645"/>
            <a:ext cx="1570127" cy="156474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40" tIns="38420" rIns="76840" bIns="38420"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5731710" y="1225645"/>
            <a:ext cx="1570127" cy="156474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840" tIns="38420" rIns="76840" bIns="38420" rtlCol="0" anchor="ctr"/>
          <a:lstStyle/>
          <a:p>
            <a:pPr algn="ctr"/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915337" y="1332899"/>
            <a:ext cx="1354880" cy="1350234"/>
            <a:chOff x="3768359" y="1725446"/>
            <a:chExt cx="1930605" cy="1930605"/>
          </a:xfrm>
        </p:grpSpPr>
        <p:sp>
          <p:nvSpPr>
            <p:cNvPr id="30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1C9393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210124" y="1332899"/>
            <a:ext cx="1354880" cy="1350234"/>
            <a:chOff x="3768359" y="1725446"/>
            <a:chExt cx="1930605" cy="1930605"/>
          </a:xfrm>
        </p:grpSpPr>
        <p:sp>
          <p:nvSpPr>
            <p:cNvPr id="33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521220" y="1332899"/>
            <a:ext cx="1354880" cy="1350234"/>
            <a:chOff x="3768359" y="1725446"/>
            <a:chExt cx="1930605" cy="1930605"/>
          </a:xfrm>
        </p:grpSpPr>
        <p:sp>
          <p:nvSpPr>
            <p:cNvPr id="36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AC14D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826679" y="1332899"/>
            <a:ext cx="1354880" cy="1350234"/>
            <a:chOff x="3768359" y="1725446"/>
            <a:chExt cx="1930605" cy="1930605"/>
          </a:xfrm>
        </p:grpSpPr>
        <p:sp>
          <p:nvSpPr>
            <p:cNvPr id="39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1" name="矩形 40"/>
          <p:cNvSpPr/>
          <p:nvPr/>
        </p:nvSpPr>
        <p:spPr>
          <a:xfrm>
            <a:off x="2154493" y="1299081"/>
            <a:ext cx="850884" cy="1431807"/>
          </a:xfrm>
          <a:prstGeom prst="rect">
            <a:avLst/>
          </a:prstGeom>
          <a:effectLst/>
        </p:spPr>
        <p:txBody>
          <a:bodyPr wrap="none" lIns="76840" tIns="38420" rIns="76840" bIns="38420">
            <a:spAutoFit/>
          </a:bodyPr>
          <a:lstStyle/>
          <a:p>
            <a:r>
              <a:rPr lang="en-US" altLang="zh-CN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479312" y="1329137"/>
            <a:ext cx="850884" cy="1431807"/>
          </a:xfrm>
          <a:prstGeom prst="rect">
            <a:avLst/>
          </a:prstGeom>
          <a:effectLst/>
        </p:spPr>
        <p:txBody>
          <a:bodyPr wrap="none" lIns="76840" tIns="38420" rIns="76840" bIns="38420">
            <a:spAutoFit/>
          </a:bodyPr>
          <a:lstStyle/>
          <a:p>
            <a:r>
              <a:rPr lang="en-US" altLang="zh-CN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0</a:t>
            </a:r>
            <a:endParaRPr lang="zh-CN" alt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4730121" y="1323059"/>
            <a:ext cx="850884" cy="1431807"/>
          </a:xfrm>
          <a:prstGeom prst="rect">
            <a:avLst/>
          </a:prstGeom>
          <a:effectLst/>
        </p:spPr>
        <p:txBody>
          <a:bodyPr wrap="none" lIns="76840" tIns="38420" rIns="76840" bIns="38420">
            <a:spAutoFit/>
          </a:bodyPr>
          <a:lstStyle/>
          <a:p>
            <a:r>
              <a:rPr lang="en-US" altLang="zh-CN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081218" y="1373437"/>
            <a:ext cx="850884" cy="1431807"/>
          </a:xfrm>
          <a:prstGeom prst="rect">
            <a:avLst/>
          </a:prstGeom>
          <a:effectLst/>
        </p:spPr>
        <p:txBody>
          <a:bodyPr wrap="none" lIns="76840" tIns="38420" rIns="76840" bIns="38420">
            <a:spAutoFit/>
          </a:bodyPr>
          <a:lstStyle/>
          <a:p>
            <a:r>
              <a:rPr lang="vi-VN" altLang="zh-CN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469861" y="1957398"/>
            <a:ext cx="323652" cy="322542"/>
            <a:chOff x="3768359" y="1725446"/>
            <a:chExt cx="1930605" cy="1930605"/>
          </a:xfrm>
        </p:grpSpPr>
        <p:sp>
          <p:nvSpPr>
            <p:cNvPr id="46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AC14D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153279" y="1813267"/>
            <a:ext cx="226473" cy="225696"/>
            <a:chOff x="3768359" y="1725446"/>
            <a:chExt cx="1930605" cy="1930605"/>
          </a:xfrm>
          <a:solidFill>
            <a:srgbClr val="EA5E66"/>
          </a:solidFill>
        </p:grpSpPr>
        <p:sp>
          <p:nvSpPr>
            <p:cNvPr id="49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pFill/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0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060534" y="1290774"/>
            <a:ext cx="162298" cy="161741"/>
            <a:chOff x="3768359" y="1725446"/>
            <a:chExt cx="1930605" cy="1930605"/>
          </a:xfrm>
        </p:grpSpPr>
        <p:sp>
          <p:nvSpPr>
            <p:cNvPr id="52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4424566" y="1247392"/>
            <a:ext cx="231589" cy="230795"/>
            <a:chOff x="3768359" y="1725446"/>
            <a:chExt cx="1930605" cy="1930605"/>
          </a:xfrm>
        </p:grpSpPr>
        <p:sp>
          <p:nvSpPr>
            <p:cNvPr id="55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6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1C9393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4407984" y="2560035"/>
            <a:ext cx="199861" cy="199176"/>
            <a:chOff x="3768359" y="1725446"/>
            <a:chExt cx="1930605" cy="1930605"/>
          </a:xfrm>
        </p:grpSpPr>
        <p:sp>
          <p:nvSpPr>
            <p:cNvPr id="58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59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00A2B3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3144337" y="2543237"/>
            <a:ext cx="205610" cy="204905"/>
            <a:chOff x="3768359" y="1725446"/>
            <a:chExt cx="1930605" cy="1930605"/>
          </a:xfrm>
        </p:grpSpPr>
        <p:sp>
          <p:nvSpPr>
            <p:cNvPr id="61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5764328" y="1169882"/>
            <a:ext cx="202458" cy="201763"/>
            <a:chOff x="3768359" y="1725446"/>
            <a:chExt cx="1930605" cy="1930605"/>
          </a:xfrm>
        </p:grpSpPr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5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5844012" y="2612118"/>
            <a:ext cx="178882" cy="178268"/>
            <a:chOff x="3768359" y="1725446"/>
            <a:chExt cx="1930605" cy="1930605"/>
          </a:xfrm>
        </p:grpSpPr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00A2B3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7218370" y="1899908"/>
            <a:ext cx="323652" cy="322542"/>
            <a:chOff x="3768359" y="1725446"/>
            <a:chExt cx="1930605" cy="1930605"/>
          </a:xfrm>
        </p:grpSpPr>
        <p:sp>
          <p:nvSpPr>
            <p:cNvPr id="70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1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7615341" y="1763650"/>
            <a:ext cx="226473" cy="225696"/>
            <a:chOff x="3768359" y="1725446"/>
            <a:chExt cx="1930605" cy="1930605"/>
          </a:xfrm>
        </p:grpSpPr>
        <p:sp>
          <p:nvSpPr>
            <p:cNvPr id="73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4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AC14D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7949441" y="1958093"/>
            <a:ext cx="162298" cy="161741"/>
            <a:chOff x="3768359" y="1725446"/>
            <a:chExt cx="1930605" cy="1930605"/>
          </a:xfrm>
        </p:grpSpPr>
        <p:sp>
          <p:nvSpPr>
            <p:cNvPr id="76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77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822617" y="1927723"/>
            <a:ext cx="162298" cy="161741"/>
            <a:chOff x="3768359" y="1725446"/>
            <a:chExt cx="1930605" cy="1930605"/>
          </a:xfrm>
        </p:grpSpPr>
        <p:sp>
          <p:nvSpPr>
            <p:cNvPr id="79" name="Oval 5"/>
            <p:cNvSpPr>
              <a:spLocks noChangeArrowheads="1"/>
            </p:cNvSpPr>
            <p:nvPr/>
          </p:nvSpPr>
          <p:spPr bwMode="auto">
            <a:xfrm>
              <a:off x="3768359" y="1725446"/>
              <a:ext cx="1930605" cy="1930605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  <a:ln w="22225">
              <a:solidFill>
                <a:schemeClr val="bg1"/>
              </a:solidFill>
            </a:ln>
            <a:effectLst>
              <a:outerShdw blurRad="304800" dist="38100" dir="2700000" algn="t" rotWithShape="0">
                <a:prstClr val="black">
                  <a:alpha val="3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0" name="Oval 5"/>
            <p:cNvSpPr>
              <a:spLocks noChangeArrowheads="1"/>
            </p:cNvSpPr>
            <p:nvPr/>
          </p:nvSpPr>
          <p:spPr bwMode="auto">
            <a:xfrm>
              <a:off x="3823758" y="1780845"/>
              <a:ext cx="1819806" cy="1819806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  <a:effectLst>
              <a:innerShdw blurRad="88900" dist="50800" dir="16200000">
                <a:prstClr val="black">
                  <a:alpha val="38000"/>
                </a:prstClr>
              </a:innerShdw>
            </a:effectLst>
          </p:spPr>
          <p:txBody>
            <a:bodyPr vert="horz" wrap="square" lIns="68564" tIns="34282" rIns="68564" bIns="3428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157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75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25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75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5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500"/>
                            </p:stCondLst>
                            <p:childTnLst>
                              <p:par>
                                <p:cTn id="8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75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250"/>
                            </p:stCondLst>
                            <p:childTnLst>
                              <p:par>
                                <p:cTn id="1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750"/>
                            </p:stCondLst>
                            <p:childTnLst>
                              <p:par>
                                <p:cTn id="1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000"/>
                            </p:stCondLst>
                            <p:childTnLst>
                              <p:par>
                                <p:cTn id="1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250"/>
                            </p:stCondLst>
                            <p:childTnLst>
                              <p:par>
                                <p:cTn id="1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750"/>
                            </p:stCondLst>
                            <p:childTnLst>
                              <p:par>
                                <p:cTn id="1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5" grpId="0" animBg="1"/>
      <p:bldP spid="26" grpId="0" animBg="1"/>
      <p:bldP spid="27" grpId="0" animBg="1"/>
      <p:bldP spid="28" grpId="0" animBg="1"/>
      <p:bldP spid="41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7488" y="756121"/>
            <a:ext cx="9597805" cy="3790474"/>
            <a:chOff x="622807" y="704610"/>
            <a:chExt cx="9447839" cy="3790474"/>
          </a:xfrm>
        </p:grpSpPr>
        <p:cxnSp>
          <p:nvCxnSpPr>
            <p:cNvPr id="28" name="直接连接符 66"/>
            <p:cNvCxnSpPr>
              <a:cxnSpLocks noChangeShapeType="1"/>
            </p:cNvCxnSpPr>
            <p:nvPr/>
          </p:nvCxnSpPr>
          <p:spPr bwMode="auto">
            <a:xfrm>
              <a:off x="3923219" y="3054904"/>
              <a:ext cx="1867734" cy="0"/>
            </a:xfrm>
            <a:prstGeom prst="line">
              <a:avLst/>
            </a:prstGeom>
            <a:noFill/>
            <a:ln w="25400" algn="ctr">
              <a:solidFill>
                <a:srgbClr val="FAC14D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6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829" y="1168418"/>
              <a:ext cx="3000375" cy="3000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空心弧 40"/>
            <p:cNvSpPr/>
            <p:nvPr/>
          </p:nvSpPr>
          <p:spPr bwMode="auto">
            <a:xfrm rot="5400000">
              <a:off x="622807" y="954642"/>
              <a:ext cx="3221653" cy="3221653"/>
            </a:xfrm>
            <a:custGeom>
              <a:avLst/>
              <a:gdLst>
                <a:gd name="T0" fmla="*/ 25488 w 4091171"/>
                <a:gd name="T1" fmla="*/ 2045583 h 4091173"/>
                <a:gd name="T2" fmla="*/ 4065677 w 4091171"/>
                <a:gd name="T3" fmla="*/ 2049671 h 4091173"/>
                <a:gd name="T4" fmla="*/ 2045586 w 4091171"/>
                <a:gd name="T5" fmla="*/ 2045587 h 4091173"/>
                <a:gd name="T6" fmla="*/ 5898240 60000 65536"/>
                <a:gd name="T7" fmla="*/ 5898240 60000 65536"/>
                <a:gd name="T8" fmla="*/ 5898240 60000 65536"/>
                <a:gd name="T9" fmla="*/ 0 w 4091171"/>
                <a:gd name="T10" fmla="*/ 0 h 4091173"/>
                <a:gd name="T11" fmla="*/ 4091171 w 4091171"/>
                <a:gd name="T12" fmla="*/ 2049724 h 40911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91171" h="4091173">
                  <a:moveTo>
                    <a:pt x="0" y="2045584"/>
                  </a:moveTo>
                  <a:lnTo>
                    <a:pt x="0" y="2045584"/>
                  </a:lnTo>
                  <a:cubicBezTo>
                    <a:pt x="1" y="915838"/>
                    <a:pt x="915840" y="-2"/>
                    <a:pt x="2045586" y="-1"/>
                  </a:cubicBezTo>
                  <a:cubicBezTo>
                    <a:pt x="3175331" y="-1"/>
                    <a:pt x="4091172" y="915839"/>
                    <a:pt x="4091172" y="2045586"/>
                  </a:cubicBezTo>
                  <a:cubicBezTo>
                    <a:pt x="4091172" y="2046966"/>
                    <a:pt x="4091170" y="2048347"/>
                    <a:pt x="4091167" y="2049727"/>
                  </a:cubicBezTo>
                  <a:lnTo>
                    <a:pt x="4040191" y="2049621"/>
                  </a:lnTo>
                  <a:lnTo>
                    <a:pt x="4040190" y="2049620"/>
                  </a:lnTo>
                  <a:cubicBezTo>
                    <a:pt x="4040193" y="2048276"/>
                    <a:pt x="4040195" y="2046931"/>
                    <a:pt x="4040195" y="2045587"/>
                  </a:cubicBezTo>
                  <a:cubicBezTo>
                    <a:pt x="4040195" y="943993"/>
                    <a:pt x="3147177" y="50976"/>
                    <a:pt x="2045585" y="50976"/>
                  </a:cubicBezTo>
                  <a:cubicBezTo>
                    <a:pt x="943992" y="50976"/>
                    <a:pt x="50975" y="943993"/>
                    <a:pt x="50975" y="2045587"/>
                  </a:cubicBezTo>
                  <a:cubicBezTo>
                    <a:pt x="50974" y="2045587"/>
                    <a:pt x="50975" y="2045588"/>
                    <a:pt x="50975" y="2045589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defTabSz="96012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9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8" name="椭圆 41"/>
            <p:cNvSpPr>
              <a:spLocks noChangeArrowheads="1"/>
            </p:cNvSpPr>
            <p:nvPr/>
          </p:nvSpPr>
          <p:spPr bwMode="auto">
            <a:xfrm>
              <a:off x="2834333" y="973394"/>
              <a:ext cx="403801" cy="403801"/>
            </a:xfrm>
            <a:prstGeom prst="ellipse">
              <a:avLst/>
            </a:prstGeom>
            <a:solidFill>
              <a:srgbClr val="1C9494"/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algn="ctr" defTabSz="718590"/>
              <a:endParaRPr lang="zh-CN" altLang="en-US" sz="1890">
                <a:solidFill>
                  <a:srgbClr val="006CB8"/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42"/>
            <p:cNvSpPr>
              <a:spLocks noChangeArrowheads="1"/>
            </p:cNvSpPr>
            <p:nvPr/>
          </p:nvSpPr>
          <p:spPr bwMode="auto">
            <a:xfrm>
              <a:off x="3514418" y="1828501"/>
              <a:ext cx="403801" cy="403801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algn="ctr" defTabSz="718590"/>
              <a:endParaRPr lang="zh-CN" altLang="en-US" sz="1890">
                <a:solidFill>
                  <a:srgbClr val="006CB8"/>
                </a:solidFill>
                <a:cs typeface="+mn-ea"/>
                <a:sym typeface="+mn-lt"/>
              </a:endParaRPr>
            </a:p>
          </p:txBody>
        </p:sp>
        <p:sp>
          <p:nvSpPr>
            <p:cNvPr id="20" name="椭圆 43"/>
            <p:cNvSpPr>
              <a:spLocks noChangeArrowheads="1"/>
            </p:cNvSpPr>
            <p:nvPr/>
          </p:nvSpPr>
          <p:spPr bwMode="auto">
            <a:xfrm>
              <a:off x="3523170" y="2827376"/>
              <a:ext cx="403801" cy="403801"/>
            </a:xfrm>
            <a:prstGeom prst="ellipse">
              <a:avLst/>
            </a:prstGeom>
            <a:solidFill>
              <a:srgbClr val="FAC14D"/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algn="ctr" defTabSz="718590"/>
              <a:endParaRPr lang="zh-CN" altLang="en-US" sz="1890">
                <a:solidFill>
                  <a:srgbClr val="006CB8"/>
                </a:solidFill>
                <a:cs typeface="+mn-ea"/>
                <a:sym typeface="+mn-lt"/>
              </a:endParaRPr>
            </a:p>
          </p:txBody>
        </p:sp>
        <p:sp>
          <p:nvSpPr>
            <p:cNvPr id="21" name="椭圆 44"/>
            <p:cNvSpPr>
              <a:spLocks noChangeArrowheads="1"/>
            </p:cNvSpPr>
            <p:nvPr/>
          </p:nvSpPr>
          <p:spPr bwMode="auto">
            <a:xfrm>
              <a:off x="2838084" y="3706236"/>
              <a:ext cx="403801" cy="403801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algn="ctr" defTabSz="718590"/>
              <a:endParaRPr lang="zh-CN" altLang="en-US" sz="1890">
                <a:solidFill>
                  <a:srgbClr val="006CB8"/>
                </a:solidFill>
                <a:cs typeface="+mn-ea"/>
                <a:sym typeface="+mn-lt"/>
              </a:endParaRPr>
            </a:p>
          </p:txBody>
        </p:sp>
        <p:cxnSp>
          <p:nvCxnSpPr>
            <p:cNvPr id="22" name="直接连接符 52"/>
            <p:cNvCxnSpPr>
              <a:cxnSpLocks noChangeShapeType="1"/>
            </p:cNvCxnSpPr>
            <p:nvPr/>
          </p:nvCxnSpPr>
          <p:spPr bwMode="auto">
            <a:xfrm>
              <a:off x="3263137" y="1203423"/>
              <a:ext cx="1135142" cy="0"/>
            </a:xfrm>
            <a:prstGeom prst="line">
              <a:avLst/>
            </a:prstGeom>
            <a:noFill/>
            <a:ln w="25400" algn="ctr">
              <a:solidFill>
                <a:srgbClr val="1C9494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3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014" y="704610"/>
              <a:ext cx="1078884" cy="1078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4" name="直接连接符 58"/>
            <p:cNvCxnSpPr>
              <a:cxnSpLocks noChangeShapeType="1"/>
            </p:cNvCxnSpPr>
            <p:nvPr/>
          </p:nvCxnSpPr>
          <p:spPr bwMode="auto">
            <a:xfrm>
              <a:off x="3263138" y="3911262"/>
              <a:ext cx="1133892" cy="0"/>
            </a:xfrm>
            <a:prstGeom prst="line">
              <a:avLst/>
            </a:prstGeom>
            <a:noFill/>
            <a:ln w="25400" algn="ctr">
              <a:solidFill>
                <a:schemeClr val="accent1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5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014" y="3416200"/>
              <a:ext cx="1078884" cy="1078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6" name="直接连接符 62"/>
            <p:cNvCxnSpPr>
              <a:cxnSpLocks noChangeShapeType="1"/>
            </p:cNvCxnSpPr>
            <p:nvPr/>
          </p:nvCxnSpPr>
          <p:spPr bwMode="auto">
            <a:xfrm flipV="1">
              <a:off x="3923220" y="2034776"/>
              <a:ext cx="1901488" cy="6252"/>
            </a:xfrm>
            <a:prstGeom prst="line">
              <a:avLst/>
            </a:prstGeom>
            <a:noFill/>
            <a:ln w="25400" algn="ctr">
              <a:solidFill>
                <a:srgbClr val="78AF51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7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7192" y="1529714"/>
              <a:ext cx="1078884" cy="1078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7190" y="2548592"/>
              <a:ext cx="1078884" cy="1078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矩形 29"/>
            <p:cNvSpPr/>
            <p:nvPr/>
          </p:nvSpPr>
          <p:spPr>
            <a:xfrm>
              <a:off x="5260202" y="780479"/>
              <a:ext cx="4275999" cy="626703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defTabSz="718590"/>
              <a:r>
                <a:rPr lang="vi-VN" sz="1800" b="1" dirty="0" err="1">
                  <a:solidFill>
                    <a:srgbClr val="1C9393"/>
                  </a:solidFill>
                </a:rPr>
                <a:t>Sự</a:t>
              </a:r>
              <a:r>
                <a:rPr lang="vi-VN" sz="1800" b="1" dirty="0">
                  <a:solidFill>
                    <a:srgbClr val="1C9393"/>
                  </a:solidFill>
                </a:rPr>
                <a:t> </a:t>
              </a:r>
              <a:r>
                <a:rPr lang="vi-VN" sz="1800" b="1" dirty="0" err="1">
                  <a:solidFill>
                    <a:srgbClr val="1C9393"/>
                  </a:solidFill>
                </a:rPr>
                <a:t>cần</a:t>
              </a:r>
              <a:r>
                <a:rPr lang="vi-VN" sz="1800" b="1" dirty="0">
                  <a:solidFill>
                    <a:srgbClr val="1C9393"/>
                  </a:solidFill>
                </a:rPr>
                <a:t> </a:t>
              </a:r>
              <a:r>
                <a:rPr lang="vi-VN" sz="1800" b="1" dirty="0" err="1">
                  <a:solidFill>
                    <a:srgbClr val="1C9393"/>
                  </a:solidFill>
                </a:rPr>
                <a:t>thiết</a:t>
              </a:r>
              <a:r>
                <a:rPr lang="vi-VN" sz="1800" b="1" dirty="0">
                  <a:solidFill>
                    <a:srgbClr val="1C9393"/>
                  </a:solidFill>
                </a:rPr>
                <a:t> </a:t>
              </a:r>
              <a:r>
                <a:rPr lang="vi-VN" sz="1800" b="1" dirty="0" err="1">
                  <a:solidFill>
                    <a:srgbClr val="1C9393"/>
                  </a:solidFill>
                </a:rPr>
                <a:t>lồng</a:t>
              </a:r>
              <a:r>
                <a:rPr lang="vi-VN" sz="1800" b="1" dirty="0">
                  <a:solidFill>
                    <a:srgbClr val="1C9393"/>
                  </a:solidFill>
                </a:rPr>
                <a:t> </a:t>
              </a:r>
              <a:r>
                <a:rPr lang="vi-VN" sz="1800" b="1" dirty="0" err="1">
                  <a:solidFill>
                    <a:srgbClr val="1C9393"/>
                  </a:solidFill>
                </a:rPr>
                <a:t>ghép</a:t>
              </a:r>
              <a:r>
                <a:rPr lang="vi-VN" sz="1800" b="1" dirty="0">
                  <a:solidFill>
                    <a:srgbClr val="1C9393"/>
                  </a:solidFill>
                </a:rPr>
                <a:t> </a:t>
              </a:r>
              <a:r>
                <a:rPr lang="vi-VN" sz="1800" b="1" dirty="0" err="1">
                  <a:solidFill>
                    <a:srgbClr val="1C9393"/>
                  </a:solidFill>
                </a:rPr>
                <a:t>giới</a:t>
              </a:r>
              <a:r>
                <a:rPr lang="vi-VN" sz="1800" b="1" dirty="0">
                  <a:solidFill>
                    <a:srgbClr val="1C9393"/>
                  </a:solidFill>
                </a:rPr>
                <a:t> trong </a:t>
              </a:r>
              <a:r>
                <a:rPr lang="vi-VN" sz="1800" b="1" dirty="0" err="1">
                  <a:solidFill>
                    <a:srgbClr val="1C9393"/>
                  </a:solidFill>
                </a:rPr>
                <a:t>quản</a:t>
              </a:r>
              <a:r>
                <a:rPr lang="vi-VN" sz="1800" b="1" dirty="0">
                  <a:solidFill>
                    <a:srgbClr val="1C9393"/>
                  </a:solidFill>
                </a:rPr>
                <a:t> </a:t>
              </a:r>
              <a:r>
                <a:rPr lang="vi-VN" sz="1800" b="1" dirty="0" err="1">
                  <a:solidFill>
                    <a:srgbClr val="1C9393"/>
                  </a:solidFill>
                </a:rPr>
                <a:t>lý</a:t>
              </a:r>
              <a:r>
                <a:rPr lang="vi-VN" sz="1800" b="1" dirty="0">
                  <a:solidFill>
                    <a:srgbClr val="1C9393"/>
                  </a:solidFill>
                </a:rPr>
                <a:t> </a:t>
              </a:r>
              <a:r>
                <a:rPr lang="vi-VN" sz="1800" b="1" dirty="0" err="1">
                  <a:solidFill>
                    <a:srgbClr val="1C9393"/>
                  </a:solidFill>
                </a:rPr>
                <a:t>nhà</a:t>
              </a:r>
              <a:r>
                <a:rPr lang="vi-VN" sz="1800" b="1" dirty="0">
                  <a:solidFill>
                    <a:srgbClr val="1C9393"/>
                  </a:solidFill>
                </a:rPr>
                <a:t> </a:t>
              </a:r>
              <a:r>
                <a:rPr lang="vi-VN" sz="1800" b="1" dirty="0" err="1">
                  <a:solidFill>
                    <a:srgbClr val="1C9393"/>
                  </a:solidFill>
                </a:rPr>
                <a:t>trường</a:t>
              </a:r>
              <a:endParaRPr lang="zh-CN" altLang="en-US" sz="1800" b="1" dirty="0">
                <a:solidFill>
                  <a:srgbClr val="1C9393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  <a:cs typeface="+mn-ea"/>
                <a:sym typeface="+mn-lt"/>
              </a:endParaRPr>
            </a:p>
          </p:txBody>
        </p:sp>
        <p:sp>
          <p:nvSpPr>
            <p:cNvPr id="39" name="矩形 71"/>
            <p:cNvSpPr>
              <a:spLocks noChangeArrowheads="1"/>
            </p:cNvSpPr>
            <p:nvPr/>
          </p:nvSpPr>
          <p:spPr bwMode="auto">
            <a:xfrm>
              <a:off x="4612056" y="954643"/>
              <a:ext cx="330041" cy="444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2" tIns="36001" rIns="72002" bIns="36001">
              <a:spAutoFit/>
            </a:bodyPr>
            <a:lstStyle/>
            <a:p>
              <a:pPr defTabSz="718590"/>
              <a:r>
                <a:rPr lang="en-US" altLang="zh-CN" sz="2415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40" name="矩形 71"/>
            <p:cNvSpPr>
              <a:spLocks noChangeArrowheads="1"/>
            </p:cNvSpPr>
            <p:nvPr/>
          </p:nvSpPr>
          <p:spPr bwMode="auto">
            <a:xfrm>
              <a:off x="6022233" y="1794748"/>
              <a:ext cx="330041" cy="444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2" tIns="36001" rIns="72002" bIns="36001">
              <a:spAutoFit/>
            </a:bodyPr>
            <a:lstStyle/>
            <a:p>
              <a:pPr defTabSz="718590"/>
              <a:r>
                <a:rPr lang="en-US" altLang="zh-CN" sz="2415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41" name="矩形 71"/>
            <p:cNvSpPr>
              <a:spLocks noChangeArrowheads="1"/>
            </p:cNvSpPr>
            <p:nvPr/>
          </p:nvSpPr>
          <p:spPr bwMode="auto">
            <a:xfrm>
              <a:off x="6022233" y="2814875"/>
              <a:ext cx="330041" cy="444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2" tIns="36001" rIns="72002" bIns="36001">
              <a:spAutoFit/>
            </a:bodyPr>
            <a:lstStyle/>
            <a:p>
              <a:pPr defTabSz="718590"/>
              <a:r>
                <a:rPr lang="en-US" altLang="zh-CN" sz="2415" b="1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42" name="矩形 71"/>
            <p:cNvSpPr>
              <a:spLocks noChangeArrowheads="1"/>
            </p:cNvSpPr>
            <p:nvPr/>
          </p:nvSpPr>
          <p:spPr bwMode="auto">
            <a:xfrm>
              <a:off x="4612056" y="3702485"/>
              <a:ext cx="330041" cy="444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2" tIns="36001" rIns="72002" bIns="36001">
              <a:spAutoFit/>
            </a:bodyPr>
            <a:lstStyle/>
            <a:p>
              <a:pPr defTabSz="718590"/>
              <a:r>
                <a:rPr lang="en-US" altLang="zh-CN" sz="2415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1371501" y="1803135"/>
              <a:ext cx="215616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altLang="zh-CN" sz="4000" b="1" dirty="0">
                  <a:solidFill>
                    <a:srgbClr val="7030A0"/>
                  </a:solidFill>
                  <a:latin typeface="+mj-lt"/>
                  <a:ea typeface="微软雅黑" panose="020B0503020204020204" pitchFamily="34" charset="-122"/>
                </a:rPr>
                <a:t>NỘI </a:t>
              </a:r>
            </a:p>
            <a:p>
              <a:r>
                <a:rPr lang="vi-VN" altLang="zh-CN" sz="4000" b="1" dirty="0">
                  <a:solidFill>
                    <a:srgbClr val="7030A0"/>
                  </a:solidFill>
                  <a:latin typeface="+mj-lt"/>
                  <a:ea typeface="微软雅黑" panose="020B0503020204020204" pitchFamily="34" charset="-122"/>
                </a:rPr>
                <a:t>DUNG</a:t>
              </a:r>
              <a:endParaRPr lang="zh-CN" altLang="en-US" sz="4000" b="1" dirty="0">
                <a:solidFill>
                  <a:srgbClr val="7030A0"/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  <p:sp>
          <p:nvSpPr>
            <p:cNvPr id="31" name="矩形 29"/>
            <p:cNvSpPr/>
            <p:nvPr/>
          </p:nvSpPr>
          <p:spPr>
            <a:xfrm>
              <a:off x="5229722" y="3632482"/>
              <a:ext cx="4590011" cy="571303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Arial"/>
                <a:buNone/>
              </a:pP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Một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số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định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hướng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lồng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ghép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giới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trong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quản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lý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nhà</a:t>
              </a:r>
              <a:r>
                <a:rPr lang="vi-VN" sz="1800" b="1" i="0" u="none" strike="noStrike" cap="none" dirty="0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chemeClr val="bg2"/>
                  </a:solidFill>
                  <a:latin typeface="Arial"/>
                  <a:ea typeface="Arial"/>
                  <a:cs typeface="Arial"/>
                  <a:sym typeface="Arial"/>
                </a:rPr>
                <a:t>trường</a:t>
              </a:r>
              <a:endParaRPr lang="vi-VN" sz="1800" b="0" i="0" u="none" strike="noStrike" cap="none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矩形 29"/>
            <p:cNvSpPr/>
            <p:nvPr/>
          </p:nvSpPr>
          <p:spPr>
            <a:xfrm>
              <a:off x="6670058" y="2636183"/>
              <a:ext cx="3220558" cy="571303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Arial"/>
                <a:buNone/>
              </a:pPr>
              <a:r>
                <a:rPr lang="vi-VN" sz="1800" b="1" i="0" u="none" strike="noStrike" cap="none" dirty="0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Quy </a:t>
              </a:r>
              <a:r>
                <a:rPr lang="vi-VN" sz="1800" b="1" i="0" u="none" strike="noStrike" cap="none" dirty="0" err="1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trình</a:t>
              </a:r>
              <a:r>
                <a:rPr lang="vi-VN" sz="1800" b="1" i="0" u="none" strike="noStrike" cap="none" dirty="0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lồng</a:t>
              </a:r>
              <a:r>
                <a:rPr lang="vi-VN" sz="1800" b="1" i="0" u="none" strike="noStrike" cap="none" dirty="0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ghép</a:t>
              </a:r>
              <a:r>
                <a:rPr lang="vi-VN" sz="1800" b="1" i="0" u="none" strike="noStrike" cap="none" dirty="0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giới</a:t>
              </a:r>
              <a:r>
                <a:rPr lang="vi-VN" sz="1800" b="1" i="0" u="none" strike="noStrike" cap="none" dirty="0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 trong </a:t>
              </a:r>
              <a:r>
                <a:rPr lang="vi-VN" sz="1800" b="1" i="0" u="none" strike="noStrike" cap="none" dirty="0" err="1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quản</a:t>
              </a:r>
              <a:r>
                <a:rPr lang="vi-VN" sz="1800" b="1" i="0" u="none" strike="noStrike" cap="none" dirty="0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lý</a:t>
              </a:r>
              <a:r>
                <a:rPr lang="vi-VN" sz="1800" b="1" i="0" u="none" strike="noStrike" cap="none" dirty="0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nhà</a:t>
              </a:r>
              <a:r>
                <a:rPr lang="vi-VN" sz="1800" b="1" i="0" u="none" strike="noStrike" cap="none" dirty="0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vi-VN" sz="1800" b="1" i="0" u="none" strike="noStrike" cap="none" dirty="0" err="1">
                  <a:solidFill>
                    <a:srgbClr val="FF3399"/>
                  </a:solidFill>
                  <a:latin typeface="Arial"/>
                  <a:ea typeface="Arial"/>
                  <a:cs typeface="Arial"/>
                  <a:sym typeface="Arial"/>
                </a:rPr>
                <a:t>trường</a:t>
              </a:r>
              <a:endParaRPr lang="vi-VN" sz="1800" b="0" i="0" u="none" strike="noStrike" cap="none" dirty="0">
                <a:solidFill>
                  <a:srgbClr val="FF3399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矩形 29"/>
            <p:cNvSpPr/>
            <p:nvPr/>
          </p:nvSpPr>
          <p:spPr>
            <a:xfrm>
              <a:off x="6685539" y="1717049"/>
              <a:ext cx="3385107" cy="571303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100"/>
                <a:buFont typeface="Arial"/>
                <a:buNone/>
              </a:pP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Vai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trò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của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cán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bộ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quản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lý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trong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công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tác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lồng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ghép</a:t>
              </a:r>
              <a:r>
                <a:rPr lang="en-US" sz="1800" b="1" i="0" u="none" strike="noStrike" cap="none" dirty="0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800" b="1" i="0" u="none" strike="noStrike" cap="none" dirty="0" err="1">
                  <a:solidFill>
                    <a:srgbClr val="507636"/>
                  </a:solidFill>
                  <a:latin typeface="Arial"/>
                  <a:ea typeface="Arial"/>
                  <a:cs typeface="Arial"/>
                  <a:sym typeface="Arial"/>
                </a:rPr>
                <a:t>giới</a:t>
              </a:r>
              <a:endParaRPr lang="en-US" sz="1800" b="0" i="0" u="none" strike="noStrike" cap="none" dirty="0">
                <a:solidFill>
                  <a:srgbClr val="50763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17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椭圆 4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94" y="1823236"/>
            <a:ext cx="3000375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空心弧 40"/>
          <p:cNvSpPr/>
          <p:nvPr/>
        </p:nvSpPr>
        <p:spPr bwMode="auto">
          <a:xfrm rot="5400000">
            <a:off x="33874" y="1574455"/>
            <a:ext cx="3221653" cy="3221653"/>
          </a:xfrm>
          <a:custGeom>
            <a:avLst/>
            <a:gdLst>
              <a:gd name="T0" fmla="*/ 25488 w 4091171"/>
              <a:gd name="T1" fmla="*/ 2045583 h 4091173"/>
              <a:gd name="T2" fmla="*/ 4065677 w 4091171"/>
              <a:gd name="T3" fmla="*/ 2049671 h 4091173"/>
              <a:gd name="T4" fmla="*/ 2045586 w 4091171"/>
              <a:gd name="T5" fmla="*/ 2045587 h 4091173"/>
              <a:gd name="T6" fmla="*/ 5898240 60000 65536"/>
              <a:gd name="T7" fmla="*/ 5898240 60000 65536"/>
              <a:gd name="T8" fmla="*/ 5898240 60000 65536"/>
              <a:gd name="T9" fmla="*/ 0 w 4091171"/>
              <a:gd name="T10" fmla="*/ 0 h 4091173"/>
              <a:gd name="T11" fmla="*/ 4091171 w 4091171"/>
              <a:gd name="T12" fmla="*/ 2049724 h 40911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91171" h="4091173">
                <a:moveTo>
                  <a:pt x="0" y="2045584"/>
                </a:moveTo>
                <a:lnTo>
                  <a:pt x="0" y="2045584"/>
                </a:lnTo>
                <a:cubicBezTo>
                  <a:pt x="1" y="915838"/>
                  <a:pt x="915840" y="-2"/>
                  <a:pt x="2045586" y="-1"/>
                </a:cubicBezTo>
                <a:cubicBezTo>
                  <a:pt x="3175331" y="-1"/>
                  <a:pt x="4091172" y="915839"/>
                  <a:pt x="4091172" y="2045586"/>
                </a:cubicBezTo>
                <a:cubicBezTo>
                  <a:pt x="4091172" y="2046966"/>
                  <a:pt x="4091170" y="2048347"/>
                  <a:pt x="4091167" y="2049727"/>
                </a:cubicBezTo>
                <a:lnTo>
                  <a:pt x="4040191" y="2049621"/>
                </a:lnTo>
                <a:lnTo>
                  <a:pt x="4040190" y="2049620"/>
                </a:lnTo>
                <a:cubicBezTo>
                  <a:pt x="4040193" y="2048276"/>
                  <a:pt x="4040195" y="2046931"/>
                  <a:pt x="4040195" y="2045587"/>
                </a:cubicBezTo>
                <a:cubicBezTo>
                  <a:pt x="4040195" y="943993"/>
                  <a:pt x="3147177" y="50976"/>
                  <a:pt x="2045585" y="50976"/>
                </a:cubicBezTo>
                <a:cubicBezTo>
                  <a:pt x="943992" y="50976"/>
                  <a:pt x="50975" y="943993"/>
                  <a:pt x="50975" y="2045587"/>
                </a:cubicBezTo>
                <a:cubicBezTo>
                  <a:pt x="50974" y="2045587"/>
                  <a:pt x="50975" y="2045588"/>
                  <a:pt x="50975" y="2045589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lIns="72002" tIns="36001" rIns="72002" bIns="36001" anchor="ctr"/>
          <a:lstStyle/>
          <a:p>
            <a:pPr defTabSz="96012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8" name="椭圆 41"/>
          <p:cNvSpPr>
            <a:spLocks noChangeArrowheads="1"/>
          </p:cNvSpPr>
          <p:nvPr/>
        </p:nvSpPr>
        <p:spPr bwMode="auto">
          <a:xfrm>
            <a:off x="2245400" y="1593207"/>
            <a:ext cx="403801" cy="403801"/>
          </a:xfrm>
          <a:prstGeom prst="ellipse">
            <a:avLst/>
          </a:prstGeom>
          <a:solidFill>
            <a:srgbClr val="1C9494"/>
          </a:solidFill>
          <a:ln>
            <a:noFill/>
          </a:ln>
        </p:spPr>
        <p:txBody>
          <a:bodyPr lIns="72002" tIns="36001" rIns="72002" bIns="36001" anchor="ctr"/>
          <a:lstStyle/>
          <a:p>
            <a:pPr algn="ctr" defTabSz="718590"/>
            <a:endParaRPr lang="zh-CN" altLang="en-US" sz="1890">
              <a:solidFill>
                <a:srgbClr val="006CB8"/>
              </a:solidFill>
              <a:cs typeface="+mn-ea"/>
              <a:sym typeface="+mn-lt"/>
            </a:endParaRPr>
          </a:p>
        </p:txBody>
      </p:sp>
      <p:sp>
        <p:nvSpPr>
          <p:cNvPr id="19" name="椭圆 42"/>
          <p:cNvSpPr>
            <a:spLocks noChangeArrowheads="1"/>
          </p:cNvSpPr>
          <p:nvPr/>
        </p:nvSpPr>
        <p:spPr bwMode="auto">
          <a:xfrm>
            <a:off x="3009042" y="3121522"/>
            <a:ext cx="403801" cy="403801"/>
          </a:xfrm>
          <a:prstGeom prst="ellipse">
            <a:avLst/>
          </a:prstGeom>
          <a:solidFill>
            <a:srgbClr val="78AF51"/>
          </a:solidFill>
          <a:ln>
            <a:noFill/>
          </a:ln>
        </p:spPr>
        <p:txBody>
          <a:bodyPr lIns="72002" tIns="36001" rIns="72002" bIns="36001" anchor="ctr"/>
          <a:lstStyle/>
          <a:p>
            <a:pPr algn="ctr" defTabSz="718590"/>
            <a:endParaRPr lang="zh-CN" altLang="en-US" sz="1890">
              <a:solidFill>
                <a:srgbClr val="006CB8"/>
              </a:solidFill>
              <a:cs typeface="+mn-ea"/>
              <a:sym typeface="+mn-lt"/>
            </a:endParaRPr>
          </a:p>
        </p:txBody>
      </p:sp>
      <p:sp>
        <p:nvSpPr>
          <p:cNvPr id="20" name="椭圆 43"/>
          <p:cNvSpPr>
            <a:spLocks noChangeArrowheads="1"/>
          </p:cNvSpPr>
          <p:nvPr/>
        </p:nvSpPr>
        <p:spPr bwMode="auto">
          <a:xfrm>
            <a:off x="2124621" y="4377619"/>
            <a:ext cx="403801" cy="403801"/>
          </a:xfrm>
          <a:prstGeom prst="ellipse">
            <a:avLst/>
          </a:prstGeom>
          <a:solidFill>
            <a:srgbClr val="FAC14D"/>
          </a:solidFill>
          <a:ln>
            <a:noFill/>
          </a:ln>
        </p:spPr>
        <p:txBody>
          <a:bodyPr lIns="72002" tIns="36001" rIns="72002" bIns="36001" anchor="ctr"/>
          <a:lstStyle/>
          <a:p>
            <a:pPr algn="ctr" defTabSz="718590"/>
            <a:endParaRPr lang="zh-CN" altLang="en-US" sz="1890">
              <a:solidFill>
                <a:srgbClr val="006CB8"/>
              </a:solidFill>
              <a:cs typeface="+mn-ea"/>
              <a:sym typeface="+mn-lt"/>
            </a:endParaRPr>
          </a:p>
        </p:txBody>
      </p:sp>
      <p:cxnSp>
        <p:nvCxnSpPr>
          <p:cNvPr id="22" name="直接连接符 52"/>
          <p:cNvCxnSpPr>
            <a:cxnSpLocks noChangeShapeType="1"/>
          </p:cNvCxnSpPr>
          <p:nvPr/>
        </p:nvCxnSpPr>
        <p:spPr bwMode="auto">
          <a:xfrm>
            <a:off x="2674204" y="1823236"/>
            <a:ext cx="1135142" cy="0"/>
          </a:xfrm>
          <a:prstGeom prst="line">
            <a:avLst/>
          </a:prstGeom>
          <a:noFill/>
          <a:ln w="25400" algn="ctr">
            <a:solidFill>
              <a:srgbClr val="1C9494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3" name="椭圆 4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81" y="1324423"/>
            <a:ext cx="1078884" cy="107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直接连接符 62"/>
          <p:cNvCxnSpPr>
            <a:cxnSpLocks noChangeShapeType="1"/>
          </p:cNvCxnSpPr>
          <p:nvPr/>
        </p:nvCxnSpPr>
        <p:spPr bwMode="auto">
          <a:xfrm flipV="1">
            <a:off x="3412843" y="3345836"/>
            <a:ext cx="1682179" cy="6251"/>
          </a:xfrm>
          <a:prstGeom prst="line">
            <a:avLst/>
          </a:prstGeom>
          <a:noFill/>
          <a:ln w="25400" algn="ctr">
            <a:solidFill>
              <a:srgbClr val="78AF51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7" name="椭圆 4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822" y="2783979"/>
            <a:ext cx="1078884" cy="107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直接连接符 66"/>
          <p:cNvCxnSpPr>
            <a:cxnSpLocks noChangeShapeType="1"/>
          </p:cNvCxnSpPr>
          <p:nvPr/>
        </p:nvCxnSpPr>
        <p:spPr bwMode="auto">
          <a:xfrm>
            <a:off x="2528422" y="4644553"/>
            <a:ext cx="1867734" cy="0"/>
          </a:xfrm>
          <a:prstGeom prst="line">
            <a:avLst/>
          </a:prstGeom>
          <a:noFill/>
          <a:ln w="25400" algn="ctr">
            <a:solidFill>
              <a:srgbClr val="FAC14D"/>
            </a:solidFill>
            <a:prstDash val="sysDot"/>
            <a:miter lim="800000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" name="椭圆 4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83" y="4116112"/>
            <a:ext cx="1078884" cy="107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矩形 71"/>
          <p:cNvSpPr>
            <a:spLocks noChangeArrowheads="1"/>
          </p:cNvSpPr>
          <p:nvPr/>
        </p:nvSpPr>
        <p:spPr bwMode="auto">
          <a:xfrm>
            <a:off x="4023123" y="1574456"/>
            <a:ext cx="330041" cy="44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2" tIns="36001" rIns="72002" bIns="36001">
            <a:spAutoFit/>
          </a:bodyPr>
          <a:lstStyle/>
          <a:p>
            <a:pPr defTabSz="718590"/>
            <a:r>
              <a:rPr lang="en-US" altLang="zh-CN" sz="2415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40" name="矩形 71"/>
          <p:cNvSpPr>
            <a:spLocks noChangeArrowheads="1"/>
          </p:cNvSpPr>
          <p:nvPr/>
        </p:nvSpPr>
        <p:spPr bwMode="auto">
          <a:xfrm>
            <a:off x="5409243" y="3057932"/>
            <a:ext cx="330041" cy="44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2" tIns="36001" rIns="72002" bIns="36001">
            <a:spAutoFit/>
          </a:bodyPr>
          <a:lstStyle/>
          <a:p>
            <a:pPr defTabSz="718590"/>
            <a:r>
              <a:rPr lang="en-US" altLang="zh-CN" sz="2415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41" name="矩形 71"/>
          <p:cNvSpPr>
            <a:spLocks noChangeArrowheads="1"/>
          </p:cNvSpPr>
          <p:nvPr/>
        </p:nvSpPr>
        <p:spPr bwMode="auto">
          <a:xfrm>
            <a:off x="4634936" y="4377619"/>
            <a:ext cx="330041" cy="44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2" tIns="36001" rIns="72002" bIns="36001">
            <a:spAutoFit/>
          </a:bodyPr>
          <a:lstStyle/>
          <a:p>
            <a:pPr defTabSz="718590"/>
            <a:r>
              <a:rPr lang="en-US" altLang="zh-CN" sz="2415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3" name="Rectangle 2"/>
          <p:cNvSpPr/>
          <p:nvPr/>
        </p:nvSpPr>
        <p:spPr>
          <a:xfrm>
            <a:off x="717082" y="2545918"/>
            <a:ext cx="2250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rgbClr val="7030A0"/>
                </a:solidFill>
              </a:rPr>
              <a:t>Lồng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ghép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giới</a:t>
            </a:r>
            <a:r>
              <a:rPr lang="vi-VN" sz="2000" b="1" dirty="0">
                <a:solidFill>
                  <a:srgbClr val="7030A0"/>
                </a:solidFill>
              </a:rPr>
              <a:t> (LGG)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trong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quản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lý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nhà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en-US" sz="2000" b="1" dirty="0" err="1">
                <a:solidFill>
                  <a:srgbClr val="7030A0"/>
                </a:solidFill>
              </a:rPr>
              <a:t>trường</a:t>
            </a:r>
            <a:r>
              <a:rPr lang="en-US" sz="2000" b="1" dirty="0">
                <a:solidFill>
                  <a:srgbClr val="7030A0"/>
                </a:solidFill>
              </a:rPr>
              <a:t>?</a:t>
            </a:r>
            <a:endParaRPr lang="zh-CN" altLang="en-US" sz="1800" b="1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矩形 29"/>
          <p:cNvSpPr/>
          <p:nvPr/>
        </p:nvSpPr>
        <p:spPr>
          <a:xfrm>
            <a:off x="4617681" y="1390205"/>
            <a:ext cx="4900320" cy="903702"/>
          </a:xfrm>
          <a:prstGeom prst="rect">
            <a:avLst/>
          </a:prstGeom>
        </p:spPr>
        <p:txBody>
          <a:bodyPr wrap="square" lIns="72002" tIns="36001" rIns="72002" bIns="36001">
            <a:spAutoFit/>
          </a:bodyPr>
          <a:lstStyle/>
          <a:p>
            <a:pPr algn="just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</a:pPr>
            <a:r>
              <a:rPr lang="en-US" sz="1800" b="1" dirty="0" err="1">
                <a:solidFill>
                  <a:srgbClr val="1C9393"/>
                </a:solidFill>
              </a:rPr>
              <a:t>là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nhận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ra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sự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khác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biệt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về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kinh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nghiệm</a:t>
            </a:r>
            <a:r>
              <a:rPr lang="en-US" sz="1800" b="1" dirty="0">
                <a:solidFill>
                  <a:srgbClr val="1C9393"/>
                </a:solidFill>
              </a:rPr>
              <a:t>, </a:t>
            </a:r>
            <a:r>
              <a:rPr lang="en-US" sz="1800" b="1" dirty="0" err="1">
                <a:solidFill>
                  <a:srgbClr val="1C9393"/>
                </a:solidFill>
              </a:rPr>
              <a:t>khả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năng</a:t>
            </a:r>
            <a:r>
              <a:rPr lang="en-US" sz="1800" b="1" dirty="0">
                <a:solidFill>
                  <a:srgbClr val="1C9393"/>
                </a:solidFill>
              </a:rPr>
              <a:t>, </a:t>
            </a:r>
            <a:r>
              <a:rPr lang="en-US" sz="1800" b="1" dirty="0" err="1">
                <a:solidFill>
                  <a:srgbClr val="1C9393"/>
                </a:solidFill>
              </a:rPr>
              <a:t>nhu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cầu</a:t>
            </a:r>
            <a:r>
              <a:rPr lang="en-US" sz="1800" b="1" dirty="0">
                <a:solidFill>
                  <a:srgbClr val="1C9393"/>
                </a:solidFill>
              </a:rPr>
              <a:t>, </a:t>
            </a:r>
            <a:r>
              <a:rPr lang="en-US" sz="1800" b="1" dirty="0" err="1">
                <a:solidFill>
                  <a:srgbClr val="1C9393"/>
                </a:solidFill>
              </a:rPr>
              <a:t>mối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quan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tâm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và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những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ưu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tiên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rất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khác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nhau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của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nam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và</a:t>
            </a:r>
            <a:r>
              <a:rPr lang="en-US" sz="1800" b="1" dirty="0">
                <a:solidFill>
                  <a:srgbClr val="1C9393"/>
                </a:solidFill>
              </a:rPr>
              <a:t> </a:t>
            </a:r>
            <a:r>
              <a:rPr lang="en-US" sz="1800" b="1" dirty="0" err="1">
                <a:solidFill>
                  <a:srgbClr val="1C9393"/>
                </a:solidFill>
              </a:rPr>
              <a:t>nữ</a:t>
            </a:r>
            <a:r>
              <a:rPr lang="vi-VN" sz="1800" b="1" dirty="0">
                <a:solidFill>
                  <a:srgbClr val="1C9393"/>
                </a:solidFill>
              </a:rPr>
              <a:t>.</a:t>
            </a:r>
            <a:endParaRPr lang="en-US" sz="1800" b="1" dirty="0">
              <a:solidFill>
                <a:srgbClr val="1C9393"/>
              </a:solidFill>
            </a:endParaRPr>
          </a:p>
        </p:txBody>
      </p:sp>
      <p:sp>
        <p:nvSpPr>
          <p:cNvPr id="44" name="矩形 29"/>
          <p:cNvSpPr/>
          <p:nvPr/>
        </p:nvSpPr>
        <p:spPr>
          <a:xfrm>
            <a:off x="5034986" y="4143030"/>
            <a:ext cx="4459162" cy="903702"/>
          </a:xfrm>
          <a:prstGeom prst="rect">
            <a:avLst/>
          </a:prstGeom>
        </p:spPr>
        <p:txBody>
          <a:bodyPr wrap="square" lIns="72002" tIns="36001" rIns="72002" bIns="36001">
            <a:spAutoFit/>
          </a:bodyPr>
          <a:lstStyle/>
          <a:p>
            <a:pPr marL="244529" indent="-244529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Tx/>
              <a:buChar char="•"/>
            </a:pPr>
            <a:r>
              <a:rPr lang="en-US" sz="1800" b="1" dirty="0" err="1">
                <a:solidFill>
                  <a:srgbClr val="FF9900"/>
                </a:solidFill>
              </a:rPr>
              <a:t>nhằm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phát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huy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tối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đa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tiềm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năng</a:t>
            </a:r>
            <a:r>
              <a:rPr lang="en-US" sz="1800" b="1" dirty="0">
                <a:solidFill>
                  <a:srgbClr val="FF9900"/>
                </a:solidFill>
              </a:rPr>
              <a:t>, </a:t>
            </a:r>
            <a:r>
              <a:rPr lang="en-US" sz="1800" b="1" dirty="0" err="1">
                <a:solidFill>
                  <a:srgbClr val="FF9900"/>
                </a:solidFill>
              </a:rPr>
              <a:t>khả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năng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và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sự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tham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gia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của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nam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nữ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trong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các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hoạt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động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giáo</a:t>
            </a:r>
            <a:r>
              <a:rPr lang="en-US" sz="1800" b="1" dirty="0">
                <a:solidFill>
                  <a:srgbClr val="FF9900"/>
                </a:solidFill>
              </a:rPr>
              <a:t> </a:t>
            </a:r>
            <a:r>
              <a:rPr lang="en-US" sz="1800" b="1" dirty="0" err="1">
                <a:solidFill>
                  <a:srgbClr val="FF9900"/>
                </a:solidFill>
              </a:rPr>
              <a:t>dục</a:t>
            </a:r>
            <a:r>
              <a:rPr lang="en-US" sz="1800" b="1" dirty="0">
                <a:solidFill>
                  <a:srgbClr val="FF9900"/>
                </a:solidFill>
              </a:rPr>
              <a:t>.</a:t>
            </a:r>
          </a:p>
        </p:txBody>
      </p:sp>
      <p:sp>
        <p:nvSpPr>
          <p:cNvPr id="33" name="矩形 29"/>
          <p:cNvSpPr/>
          <p:nvPr/>
        </p:nvSpPr>
        <p:spPr>
          <a:xfrm>
            <a:off x="5952336" y="2978740"/>
            <a:ext cx="3735640" cy="626703"/>
          </a:xfrm>
          <a:prstGeom prst="rect">
            <a:avLst/>
          </a:prstGeom>
        </p:spPr>
        <p:txBody>
          <a:bodyPr wrap="square" lIns="72002" tIns="36001" rIns="72002" bIns="36001">
            <a:spAutoFit/>
          </a:bodyPr>
          <a:lstStyle/>
          <a:p>
            <a:pPr algn="just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</a:pPr>
            <a:r>
              <a:rPr lang="en-US" sz="1800" b="1" dirty="0" err="1">
                <a:solidFill>
                  <a:srgbClr val="006600"/>
                </a:solidFill>
              </a:rPr>
              <a:t>để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đưa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ra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những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biện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pháp</a:t>
            </a:r>
            <a:r>
              <a:rPr lang="en-US" sz="1800" b="1" dirty="0">
                <a:solidFill>
                  <a:srgbClr val="006600"/>
                </a:solidFill>
              </a:rPr>
              <a:t> can </a:t>
            </a:r>
            <a:r>
              <a:rPr lang="en-US" sz="1800" b="1" dirty="0" err="1">
                <a:solidFill>
                  <a:srgbClr val="006600"/>
                </a:solidFill>
              </a:rPr>
              <a:t>thiệp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phù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hợp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và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hiệu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quả</a:t>
            </a:r>
            <a:r>
              <a:rPr lang="en-US" sz="1800" b="1" dirty="0">
                <a:solidFill>
                  <a:srgbClr val="006600"/>
                </a:solidFill>
              </a:rPr>
              <a:t> </a:t>
            </a:r>
            <a:r>
              <a:rPr lang="en-US" sz="1800" b="1" dirty="0" err="1">
                <a:solidFill>
                  <a:srgbClr val="006600"/>
                </a:solidFill>
              </a:rPr>
              <a:t>nhất</a:t>
            </a:r>
            <a:r>
              <a:rPr lang="vi-VN" sz="1800" b="1" dirty="0">
                <a:solidFill>
                  <a:srgbClr val="006600"/>
                </a:solidFill>
              </a:rPr>
              <a:t>.</a:t>
            </a:r>
            <a:endParaRPr lang="en-US" sz="1800" b="1" dirty="0">
              <a:solidFill>
                <a:srgbClr val="00660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3E2D79-560A-2CF9-54FA-9700B8B3CE2D}"/>
              </a:ext>
            </a:extLst>
          </p:cNvPr>
          <p:cNvGrpSpPr/>
          <p:nvPr/>
        </p:nvGrpSpPr>
        <p:grpSpPr>
          <a:xfrm>
            <a:off x="268494" y="188204"/>
            <a:ext cx="9304106" cy="845388"/>
            <a:chOff x="713489" y="3613683"/>
            <a:chExt cx="7890726" cy="945385"/>
          </a:xfrm>
        </p:grpSpPr>
        <p:sp>
          <p:nvSpPr>
            <p:cNvPr id="12" name="圆角矩形 2">
              <a:extLst>
                <a:ext uri="{FF2B5EF4-FFF2-40B4-BE49-F238E27FC236}">
                  <a16:creationId xmlns:a16="http://schemas.microsoft.com/office/drawing/2014/main" id="{02C0E798-15BB-6218-B8D3-5B2A6722C08B}"/>
                </a:ext>
              </a:extLst>
            </p:cNvPr>
            <p:cNvSpPr/>
            <p:nvPr/>
          </p:nvSpPr>
          <p:spPr>
            <a:xfrm>
              <a:off x="1416225" y="3626614"/>
              <a:ext cx="7128792" cy="932454"/>
            </a:xfrm>
            <a:prstGeom prst="roundRect">
              <a:avLst>
                <a:gd name="adj" fmla="val 42270"/>
              </a:avLst>
            </a:prstGeom>
            <a:solidFill>
              <a:srgbClr val="D9D9D9"/>
            </a:solidFill>
            <a:ln>
              <a:noFill/>
            </a:ln>
            <a:effectLst>
              <a:innerShdw blurRad="63500" dist="127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31">
              <a:extLst>
                <a:ext uri="{FF2B5EF4-FFF2-40B4-BE49-F238E27FC236}">
                  <a16:creationId xmlns:a16="http://schemas.microsoft.com/office/drawing/2014/main" id="{911BD5EF-AA1C-A28E-5B2B-231516088117}"/>
                </a:ext>
              </a:extLst>
            </p:cNvPr>
            <p:cNvSpPr txBox="1"/>
            <p:nvPr/>
          </p:nvSpPr>
          <p:spPr>
            <a:xfrm>
              <a:off x="2038186" y="3867999"/>
              <a:ext cx="6566029" cy="413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1800" b="1" dirty="0">
                  <a:solidFill>
                    <a:srgbClr val="C00000"/>
                  </a:solidFill>
                </a:rPr>
                <a:t>SỰ CẦN THIẾT</a:t>
              </a:r>
              <a:r>
                <a:rPr lang="en-US" sz="1800" b="1" dirty="0">
                  <a:solidFill>
                    <a:srgbClr val="C00000"/>
                  </a:solidFill>
                </a:rPr>
                <a:t> </a:t>
              </a:r>
              <a:r>
                <a:rPr lang="vi-VN" sz="1800" b="1" dirty="0">
                  <a:solidFill>
                    <a:srgbClr val="C00000"/>
                  </a:solidFill>
                </a:rPr>
                <a:t>LGG </a:t>
              </a:r>
              <a:r>
                <a:rPr lang="en-US" sz="1800" b="1" dirty="0">
                  <a:solidFill>
                    <a:srgbClr val="C00000"/>
                  </a:solidFill>
                </a:rPr>
                <a:t>TRONG QUẢN LÝ NHÀ TRƯỜNG</a:t>
              </a:r>
              <a:endParaRPr lang="zh-CN" altLang="en-US" sz="1800" b="1" dirty="0">
                <a:solidFill>
                  <a:srgbClr val="C00000"/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  <p:grpSp>
          <p:nvGrpSpPr>
            <p:cNvPr id="14" name="组合 4">
              <a:extLst>
                <a:ext uri="{FF2B5EF4-FFF2-40B4-BE49-F238E27FC236}">
                  <a16:creationId xmlns:a16="http://schemas.microsoft.com/office/drawing/2014/main" id="{70BA1A04-D5C9-9583-6A19-2FB2B23EEC64}"/>
                </a:ext>
              </a:extLst>
            </p:cNvPr>
            <p:cNvGrpSpPr/>
            <p:nvPr/>
          </p:nvGrpSpPr>
          <p:grpSpPr>
            <a:xfrm>
              <a:off x="713489" y="3613683"/>
              <a:ext cx="1319530" cy="932455"/>
              <a:chOff x="899592" y="2377261"/>
              <a:chExt cx="720079" cy="57461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5" name="圆角矩形 5">
                <a:extLst>
                  <a:ext uri="{FF2B5EF4-FFF2-40B4-BE49-F238E27FC236}">
                    <a16:creationId xmlns:a16="http://schemas.microsoft.com/office/drawing/2014/main" id="{FEFFD355-51E8-0219-33D1-D7214AE48789}"/>
                  </a:ext>
                </a:extLst>
              </p:cNvPr>
              <p:cNvSpPr/>
              <p:nvPr/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  <a:ea typeface="微软雅黑" pitchFamily="34" charset="-122"/>
                </a:endParaRPr>
              </a:p>
            </p:txBody>
          </p:sp>
          <p:sp>
            <p:nvSpPr>
              <p:cNvPr id="31" name="圆角矩形 6">
                <a:extLst>
                  <a:ext uri="{FF2B5EF4-FFF2-40B4-BE49-F238E27FC236}">
                    <a16:creationId xmlns:a16="http://schemas.microsoft.com/office/drawing/2014/main" id="{14A2FC44-C4B9-7547-F13F-B450C7DACC37}"/>
                  </a:ext>
                </a:extLst>
              </p:cNvPr>
              <p:cNvSpPr/>
              <p:nvPr/>
            </p:nvSpPr>
            <p:spPr>
              <a:xfrm>
                <a:off x="920241" y="2388013"/>
                <a:ext cx="681258" cy="533516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altLang="zh-CN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rPr>
                  <a:t>1</a:t>
                </a:r>
                <a:endParaRPr lang="zh-CN" altLang="en-US" sz="2400" b="1" dirty="0">
                  <a:solidFill>
                    <a:schemeClr val="accent4">
                      <a:lumMod val="50000"/>
                    </a:schemeClr>
                  </a:solidFill>
                  <a:ea typeface="微软雅黑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77072682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5872A4F-3F75-83D4-E8A7-E1BD9BD3391C}"/>
              </a:ext>
            </a:extLst>
          </p:cNvPr>
          <p:cNvGrpSpPr/>
          <p:nvPr/>
        </p:nvGrpSpPr>
        <p:grpSpPr>
          <a:xfrm>
            <a:off x="93324" y="60929"/>
            <a:ext cx="9304106" cy="5324883"/>
            <a:chOff x="93324" y="60929"/>
            <a:chExt cx="9304106" cy="5324883"/>
          </a:xfrm>
        </p:grpSpPr>
        <p:pic>
          <p:nvPicPr>
            <p:cNvPr id="2" name="Google Shape;136;p16">
              <a:extLst>
                <a:ext uri="{FF2B5EF4-FFF2-40B4-BE49-F238E27FC236}">
                  <a16:creationId xmlns:a16="http://schemas.microsoft.com/office/drawing/2014/main" id="{386F4A96-DBC8-11DC-0B2D-D81DD5D7727E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56469" y="906317"/>
              <a:ext cx="7704856" cy="447949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A5EF838-B079-CC5B-5BAC-4D218852CBC8}"/>
                </a:ext>
              </a:extLst>
            </p:cNvPr>
            <p:cNvGrpSpPr/>
            <p:nvPr/>
          </p:nvGrpSpPr>
          <p:grpSpPr>
            <a:xfrm>
              <a:off x="93324" y="60929"/>
              <a:ext cx="9304106" cy="845388"/>
              <a:chOff x="713489" y="3613683"/>
              <a:chExt cx="7890726" cy="945385"/>
            </a:xfrm>
          </p:grpSpPr>
          <p:sp>
            <p:nvSpPr>
              <p:cNvPr id="10" name="圆角矩形 2">
                <a:extLst>
                  <a:ext uri="{FF2B5EF4-FFF2-40B4-BE49-F238E27FC236}">
                    <a16:creationId xmlns:a16="http://schemas.microsoft.com/office/drawing/2014/main" id="{BAB30EA3-1C2D-F8A3-87D7-A01CCDB130AD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128792" cy="932454"/>
              </a:xfrm>
              <a:prstGeom prst="roundRect">
                <a:avLst>
                  <a:gd name="adj" fmla="val 42270"/>
                </a:avLst>
              </a:prstGeom>
              <a:solidFill>
                <a:srgbClr val="D9D9D9"/>
              </a:soli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TextBox 31">
                <a:extLst>
                  <a:ext uri="{FF2B5EF4-FFF2-40B4-BE49-F238E27FC236}">
                    <a16:creationId xmlns:a16="http://schemas.microsoft.com/office/drawing/2014/main" id="{576BC084-7566-BCA6-4D74-CA050F88A958}"/>
                  </a:ext>
                </a:extLst>
              </p:cNvPr>
              <p:cNvSpPr txBox="1"/>
              <p:nvPr/>
            </p:nvSpPr>
            <p:spPr>
              <a:xfrm>
                <a:off x="2038186" y="3867999"/>
                <a:ext cx="6566029" cy="413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1800" b="1" dirty="0">
                    <a:solidFill>
                      <a:srgbClr val="C00000"/>
                    </a:solidFill>
                  </a:rPr>
                  <a:t>SỰ CẦN THIẾT</a:t>
                </a:r>
                <a:r>
                  <a:rPr lang="en-US" sz="1800" b="1" dirty="0">
                    <a:solidFill>
                      <a:srgbClr val="C00000"/>
                    </a:solidFill>
                  </a:rPr>
                  <a:t> </a:t>
                </a:r>
                <a:r>
                  <a:rPr lang="vi-VN" sz="1800" b="1" dirty="0">
                    <a:solidFill>
                      <a:srgbClr val="C00000"/>
                    </a:solidFill>
                  </a:rPr>
                  <a:t>LGG </a:t>
                </a:r>
                <a:r>
                  <a:rPr lang="en-US" sz="1800" b="1" dirty="0">
                    <a:solidFill>
                      <a:srgbClr val="C00000"/>
                    </a:solidFill>
                  </a:rPr>
                  <a:t>TRONG QUẢN LÝ NHÀ TRƯỜNG</a:t>
                </a:r>
                <a:endParaRPr lang="zh-CN" altLang="en-US" sz="1800" b="1" dirty="0">
                  <a:solidFill>
                    <a:srgbClr val="C0000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2" name="组合 4">
                <a:extLst>
                  <a:ext uri="{FF2B5EF4-FFF2-40B4-BE49-F238E27FC236}">
                    <a16:creationId xmlns:a16="http://schemas.microsoft.com/office/drawing/2014/main" id="{F9A0C55D-9E34-C437-2EA5-E6AA23B5DB9C}"/>
                  </a:ext>
                </a:extLst>
              </p:cNvPr>
              <p:cNvGrpSpPr/>
              <p:nvPr/>
            </p:nvGrpSpPr>
            <p:grpSpPr>
              <a:xfrm>
                <a:off x="713489" y="3613683"/>
                <a:ext cx="1319530" cy="932455"/>
                <a:chOff x="899592" y="2377261"/>
                <a:chExt cx="720079" cy="57461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3" name="圆角矩形 5">
                  <a:extLst>
                    <a:ext uri="{FF2B5EF4-FFF2-40B4-BE49-F238E27FC236}">
                      <a16:creationId xmlns:a16="http://schemas.microsoft.com/office/drawing/2014/main" id="{0C2EB663-374F-0AE8-87B4-819505DD24CE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14" name="圆角矩形 6">
                  <a:extLst>
                    <a:ext uri="{FF2B5EF4-FFF2-40B4-BE49-F238E27FC236}">
                      <a16:creationId xmlns:a16="http://schemas.microsoft.com/office/drawing/2014/main" id="{1EEC6514-339A-5634-6909-D01B6BCF5F72}"/>
                    </a:ext>
                  </a:extLst>
                </p:cNvPr>
                <p:cNvSpPr/>
                <p:nvPr/>
              </p:nvSpPr>
              <p:spPr>
                <a:xfrm>
                  <a:off x="920241" y="2388013"/>
                  <a:ext cx="681258" cy="533516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rPr>
                    <a:t>1</a:t>
                  </a:r>
                  <a:endParaRPr lang="zh-CN" altLang="en-US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35688357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3874" y="1243381"/>
            <a:ext cx="9509258" cy="3871516"/>
            <a:chOff x="840423" y="989091"/>
            <a:chExt cx="9509258" cy="3871516"/>
          </a:xfrm>
        </p:grpSpPr>
        <p:pic>
          <p:nvPicPr>
            <p:cNvPr id="16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3" y="1568946"/>
              <a:ext cx="3000375" cy="3000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空心弧 40"/>
            <p:cNvSpPr/>
            <p:nvPr/>
          </p:nvSpPr>
          <p:spPr bwMode="auto">
            <a:xfrm rot="5400000">
              <a:off x="840423" y="1320165"/>
              <a:ext cx="3221653" cy="3221653"/>
            </a:xfrm>
            <a:custGeom>
              <a:avLst/>
              <a:gdLst>
                <a:gd name="T0" fmla="*/ 25488 w 4091171"/>
                <a:gd name="T1" fmla="*/ 2045583 h 4091173"/>
                <a:gd name="T2" fmla="*/ 4065677 w 4091171"/>
                <a:gd name="T3" fmla="*/ 2049671 h 4091173"/>
                <a:gd name="T4" fmla="*/ 2045586 w 4091171"/>
                <a:gd name="T5" fmla="*/ 2045587 h 4091173"/>
                <a:gd name="T6" fmla="*/ 5898240 60000 65536"/>
                <a:gd name="T7" fmla="*/ 5898240 60000 65536"/>
                <a:gd name="T8" fmla="*/ 5898240 60000 65536"/>
                <a:gd name="T9" fmla="*/ 0 w 4091171"/>
                <a:gd name="T10" fmla="*/ 0 h 4091173"/>
                <a:gd name="T11" fmla="*/ 4091171 w 4091171"/>
                <a:gd name="T12" fmla="*/ 2049724 h 40911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91171" h="4091173">
                  <a:moveTo>
                    <a:pt x="0" y="2045584"/>
                  </a:moveTo>
                  <a:lnTo>
                    <a:pt x="0" y="2045584"/>
                  </a:lnTo>
                  <a:cubicBezTo>
                    <a:pt x="1" y="915838"/>
                    <a:pt x="915840" y="-2"/>
                    <a:pt x="2045586" y="-1"/>
                  </a:cubicBezTo>
                  <a:cubicBezTo>
                    <a:pt x="3175331" y="-1"/>
                    <a:pt x="4091172" y="915839"/>
                    <a:pt x="4091172" y="2045586"/>
                  </a:cubicBezTo>
                  <a:cubicBezTo>
                    <a:pt x="4091172" y="2046966"/>
                    <a:pt x="4091170" y="2048347"/>
                    <a:pt x="4091167" y="2049727"/>
                  </a:cubicBezTo>
                  <a:lnTo>
                    <a:pt x="4040191" y="2049621"/>
                  </a:lnTo>
                  <a:lnTo>
                    <a:pt x="4040190" y="2049620"/>
                  </a:lnTo>
                  <a:cubicBezTo>
                    <a:pt x="4040193" y="2048276"/>
                    <a:pt x="4040195" y="2046931"/>
                    <a:pt x="4040195" y="2045587"/>
                  </a:cubicBezTo>
                  <a:cubicBezTo>
                    <a:pt x="4040195" y="943993"/>
                    <a:pt x="3147177" y="50976"/>
                    <a:pt x="2045585" y="50976"/>
                  </a:cubicBezTo>
                  <a:cubicBezTo>
                    <a:pt x="943992" y="50976"/>
                    <a:pt x="50975" y="943993"/>
                    <a:pt x="50975" y="2045587"/>
                  </a:cubicBezTo>
                  <a:cubicBezTo>
                    <a:pt x="50974" y="2045587"/>
                    <a:pt x="50975" y="2045588"/>
                    <a:pt x="50975" y="2045589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defTabSz="96012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89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8" name="椭圆 41"/>
            <p:cNvSpPr>
              <a:spLocks noChangeArrowheads="1"/>
            </p:cNvSpPr>
            <p:nvPr/>
          </p:nvSpPr>
          <p:spPr bwMode="auto">
            <a:xfrm>
              <a:off x="3051949" y="1338917"/>
              <a:ext cx="403801" cy="403801"/>
            </a:xfrm>
            <a:prstGeom prst="ellipse">
              <a:avLst/>
            </a:prstGeom>
            <a:solidFill>
              <a:srgbClr val="1C9494"/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algn="ctr" defTabSz="718590"/>
              <a:endParaRPr lang="zh-CN" altLang="en-US" sz="1890">
                <a:solidFill>
                  <a:srgbClr val="006CB8"/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42"/>
            <p:cNvSpPr>
              <a:spLocks noChangeArrowheads="1"/>
            </p:cNvSpPr>
            <p:nvPr/>
          </p:nvSpPr>
          <p:spPr bwMode="auto">
            <a:xfrm>
              <a:off x="3732034" y="2194024"/>
              <a:ext cx="403801" cy="403801"/>
            </a:xfrm>
            <a:prstGeom prst="ellipse">
              <a:avLst/>
            </a:prstGeom>
            <a:solidFill>
              <a:srgbClr val="78AF51"/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algn="ctr" defTabSz="718590"/>
              <a:endParaRPr lang="zh-CN" altLang="en-US" sz="1890">
                <a:solidFill>
                  <a:srgbClr val="006CB8"/>
                </a:solidFill>
                <a:cs typeface="+mn-ea"/>
                <a:sym typeface="+mn-lt"/>
              </a:endParaRPr>
            </a:p>
          </p:txBody>
        </p:sp>
        <p:sp>
          <p:nvSpPr>
            <p:cNvPr id="20" name="椭圆 43"/>
            <p:cNvSpPr>
              <a:spLocks noChangeArrowheads="1"/>
            </p:cNvSpPr>
            <p:nvPr/>
          </p:nvSpPr>
          <p:spPr bwMode="auto">
            <a:xfrm>
              <a:off x="3740786" y="3192899"/>
              <a:ext cx="403801" cy="403801"/>
            </a:xfrm>
            <a:prstGeom prst="ellipse">
              <a:avLst/>
            </a:prstGeom>
            <a:solidFill>
              <a:srgbClr val="FAC14D"/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algn="ctr" defTabSz="718590"/>
              <a:endParaRPr lang="zh-CN" altLang="en-US" sz="1890">
                <a:solidFill>
                  <a:srgbClr val="006CB8"/>
                </a:solidFill>
                <a:cs typeface="+mn-ea"/>
                <a:sym typeface="+mn-lt"/>
              </a:endParaRPr>
            </a:p>
          </p:txBody>
        </p:sp>
        <p:sp>
          <p:nvSpPr>
            <p:cNvPr id="21" name="椭圆 44"/>
            <p:cNvSpPr>
              <a:spLocks noChangeArrowheads="1"/>
            </p:cNvSpPr>
            <p:nvPr/>
          </p:nvSpPr>
          <p:spPr bwMode="auto">
            <a:xfrm>
              <a:off x="3055700" y="4071759"/>
              <a:ext cx="403801" cy="403801"/>
            </a:xfrm>
            <a:prstGeom prst="ellipse">
              <a:avLst/>
            </a:prstGeom>
            <a:solidFill>
              <a:srgbClr val="F95647"/>
            </a:solidFill>
            <a:ln>
              <a:noFill/>
            </a:ln>
          </p:spPr>
          <p:txBody>
            <a:bodyPr lIns="72002" tIns="36001" rIns="72002" bIns="36001" anchor="ctr"/>
            <a:lstStyle/>
            <a:p>
              <a:pPr algn="ctr" defTabSz="718590"/>
              <a:endParaRPr lang="zh-CN" altLang="en-US" sz="1890">
                <a:solidFill>
                  <a:srgbClr val="006CB8"/>
                </a:solidFill>
                <a:cs typeface="+mn-ea"/>
                <a:sym typeface="+mn-lt"/>
              </a:endParaRPr>
            </a:p>
          </p:txBody>
        </p:sp>
        <p:cxnSp>
          <p:nvCxnSpPr>
            <p:cNvPr id="22" name="直接连接符 52"/>
            <p:cNvCxnSpPr>
              <a:cxnSpLocks noChangeShapeType="1"/>
            </p:cNvCxnSpPr>
            <p:nvPr/>
          </p:nvCxnSpPr>
          <p:spPr bwMode="auto">
            <a:xfrm>
              <a:off x="3480753" y="1568946"/>
              <a:ext cx="1135142" cy="0"/>
            </a:xfrm>
            <a:prstGeom prst="line">
              <a:avLst/>
            </a:prstGeom>
            <a:noFill/>
            <a:ln w="25400" algn="ctr">
              <a:solidFill>
                <a:srgbClr val="1C9494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3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9630" y="1070133"/>
              <a:ext cx="1078884" cy="1078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4" name="直接连接符 58"/>
            <p:cNvCxnSpPr>
              <a:cxnSpLocks noChangeShapeType="1"/>
            </p:cNvCxnSpPr>
            <p:nvPr/>
          </p:nvCxnSpPr>
          <p:spPr bwMode="auto">
            <a:xfrm>
              <a:off x="3480754" y="4276785"/>
              <a:ext cx="1133892" cy="0"/>
            </a:xfrm>
            <a:prstGeom prst="line">
              <a:avLst/>
            </a:prstGeom>
            <a:noFill/>
            <a:ln w="25400" algn="ctr">
              <a:solidFill>
                <a:schemeClr val="accent1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5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9630" y="3781723"/>
              <a:ext cx="1078884" cy="1078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6" name="直接连接符 62"/>
            <p:cNvCxnSpPr>
              <a:cxnSpLocks noChangeShapeType="1"/>
            </p:cNvCxnSpPr>
            <p:nvPr/>
          </p:nvCxnSpPr>
          <p:spPr bwMode="auto">
            <a:xfrm flipV="1">
              <a:off x="4140836" y="2400299"/>
              <a:ext cx="1901488" cy="6252"/>
            </a:xfrm>
            <a:prstGeom prst="line">
              <a:avLst/>
            </a:prstGeom>
            <a:noFill/>
            <a:ln w="25400" algn="ctr">
              <a:solidFill>
                <a:srgbClr val="78AF51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7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4808" y="1895237"/>
              <a:ext cx="1078884" cy="10788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8" name="直接连接符 66"/>
            <p:cNvCxnSpPr>
              <a:cxnSpLocks noChangeShapeType="1"/>
            </p:cNvCxnSpPr>
            <p:nvPr/>
          </p:nvCxnSpPr>
          <p:spPr bwMode="auto">
            <a:xfrm>
              <a:off x="4140835" y="3420427"/>
              <a:ext cx="1867734" cy="0"/>
            </a:xfrm>
            <a:prstGeom prst="line">
              <a:avLst/>
            </a:prstGeom>
            <a:noFill/>
            <a:ln w="25400" algn="ctr">
              <a:solidFill>
                <a:srgbClr val="FAC14D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9" name="椭圆 4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4806" y="2914115"/>
              <a:ext cx="1078884" cy="1078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矩形 29"/>
            <p:cNvSpPr/>
            <p:nvPr/>
          </p:nvSpPr>
          <p:spPr>
            <a:xfrm>
              <a:off x="5396114" y="989091"/>
              <a:ext cx="4500639" cy="349704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lvl="0" algn="l" rtl="0">
                <a:spcBef>
                  <a:spcPts val="640"/>
                </a:spcBef>
                <a:spcAft>
                  <a:spcPts val="0"/>
                </a:spcAft>
                <a:buClr>
                  <a:schemeClr val="lt1"/>
                </a:buClr>
                <a:buSzPts val="2720"/>
              </a:pPr>
              <a:endParaRPr lang="vi-VN" sz="1800" b="1" dirty="0">
                <a:solidFill>
                  <a:srgbClr val="1C9393"/>
                </a:solidFill>
              </a:endParaRPr>
            </a:p>
          </p:txBody>
        </p:sp>
        <p:sp>
          <p:nvSpPr>
            <p:cNvPr id="39" name="矩形 71"/>
            <p:cNvSpPr>
              <a:spLocks noChangeArrowheads="1"/>
            </p:cNvSpPr>
            <p:nvPr/>
          </p:nvSpPr>
          <p:spPr bwMode="auto">
            <a:xfrm>
              <a:off x="4829672" y="1320166"/>
              <a:ext cx="330041" cy="444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2" tIns="36001" rIns="72002" bIns="36001">
              <a:spAutoFit/>
            </a:bodyPr>
            <a:lstStyle/>
            <a:p>
              <a:pPr defTabSz="718590"/>
              <a:r>
                <a:rPr lang="en-US" altLang="zh-CN" sz="2415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40" name="矩形 71"/>
            <p:cNvSpPr>
              <a:spLocks noChangeArrowheads="1"/>
            </p:cNvSpPr>
            <p:nvPr/>
          </p:nvSpPr>
          <p:spPr bwMode="auto">
            <a:xfrm>
              <a:off x="6239849" y="2160271"/>
              <a:ext cx="330041" cy="444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2" tIns="36001" rIns="72002" bIns="36001">
              <a:spAutoFit/>
            </a:bodyPr>
            <a:lstStyle/>
            <a:p>
              <a:pPr defTabSz="718590"/>
              <a:r>
                <a:rPr lang="en-US" altLang="zh-CN" sz="2415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41" name="矩形 71"/>
            <p:cNvSpPr>
              <a:spLocks noChangeArrowheads="1"/>
            </p:cNvSpPr>
            <p:nvPr/>
          </p:nvSpPr>
          <p:spPr bwMode="auto">
            <a:xfrm>
              <a:off x="6239849" y="3180398"/>
              <a:ext cx="330041" cy="444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2" tIns="36001" rIns="72002" bIns="36001">
              <a:spAutoFit/>
            </a:bodyPr>
            <a:lstStyle/>
            <a:p>
              <a:pPr defTabSz="718590"/>
              <a:r>
                <a:rPr lang="en-US" altLang="zh-CN" sz="2415" b="1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42" name="矩形 71"/>
            <p:cNvSpPr>
              <a:spLocks noChangeArrowheads="1"/>
            </p:cNvSpPr>
            <p:nvPr/>
          </p:nvSpPr>
          <p:spPr bwMode="auto">
            <a:xfrm>
              <a:off x="4829672" y="4068008"/>
              <a:ext cx="330041" cy="444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2" tIns="36001" rIns="72002" bIns="36001">
              <a:spAutoFit/>
            </a:bodyPr>
            <a:lstStyle/>
            <a:p>
              <a:pPr defTabSz="718590"/>
              <a:r>
                <a:rPr lang="en-US" altLang="zh-CN" sz="2415" b="1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1490291" y="1909615"/>
              <a:ext cx="2250496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b="1" dirty="0" err="1">
                  <a:solidFill>
                    <a:srgbClr val="FF0000"/>
                  </a:solidFill>
                </a:rPr>
                <a:t>Hoạt</a:t>
              </a:r>
              <a:r>
                <a:rPr lang="en-US" sz="2000" b="1" dirty="0">
                  <a:solidFill>
                    <a:srgbClr val="FF0000"/>
                  </a:solidFill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</a:rPr>
                <a:t>động</a:t>
              </a:r>
              <a:r>
                <a:rPr lang="en-US" sz="2000" b="1" dirty="0">
                  <a:solidFill>
                    <a:srgbClr val="FF0000"/>
                  </a:solidFill>
                </a:rPr>
                <a:t> </a:t>
              </a:r>
            </a:p>
            <a:p>
              <a:r>
                <a:rPr lang="en-US" sz="2000" b="1" dirty="0" err="1">
                  <a:solidFill>
                    <a:srgbClr val="7030A0"/>
                  </a:solidFill>
                </a:rPr>
                <a:t>Cán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bộ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quản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lý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cần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phải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làm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gì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để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thực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hiện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tốt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vi-VN" sz="2000" b="1" dirty="0">
                  <a:solidFill>
                    <a:srgbClr val="7030A0"/>
                  </a:solidFill>
                </a:rPr>
                <a:t>LGG </a:t>
              </a:r>
              <a:r>
                <a:rPr lang="en-US" sz="2000" b="1" dirty="0" err="1">
                  <a:solidFill>
                    <a:srgbClr val="7030A0"/>
                  </a:solidFill>
                </a:rPr>
                <a:t>trong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nhà</a:t>
              </a:r>
              <a:r>
                <a:rPr lang="en-US" sz="2000" b="1" dirty="0">
                  <a:solidFill>
                    <a:srgbClr val="7030A0"/>
                  </a:solidFill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</a:rPr>
                <a:t>trường</a:t>
              </a:r>
              <a:r>
                <a:rPr lang="en-US" sz="2000" b="1" dirty="0">
                  <a:solidFill>
                    <a:srgbClr val="7030A0"/>
                  </a:solidFill>
                </a:rPr>
                <a:t>?</a:t>
              </a:r>
              <a:endParaRPr lang="zh-CN" altLang="en-US" sz="1800" b="1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矩形 29"/>
            <p:cNvSpPr/>
            <p:nvPr/>
          </p:nvSpPr>
          <p:spPr>
            <a:xfrm>
              <a:off x="5568514" y="1163943"/>
              <a:ext cx="3414587" cy="349704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lvl="0" algn="l" rtl="0">
                <a:spcBef>
                  <a:spcPts val="640"/>
                </a:spcBef>
                <a:spcAft>
                  <a:spcPts val="0"/>
                </a:spcAft>
                <a:buClr>
                  <a:schemeClr val="lt1"/>
                </a:buClr>
                <a:buSzPts val="2720"/>
              </a:pPr>
              <a:r>
                <a:rPr lang="en-US" sz="1800" b="1" dirty="0" err="1">
                  <a:solidFill>
                    <a:srgbClr val="507636"/>
                  </a:solidFill>
                </a:rPr>
                <a:t>Kiến</a:t>
              </a:r>
              <a:r>
                <a:rPr lang="en-US" sz="1800" b="1" dirty="0">
                  <a:solidFill>
                    <a:srgbClr val="507636"/>
                  </a:solidFill>
                </a:rPr>
                <a:t> </a:t>
              </a:r>
              <a:r>
                <a:rPr lang="en-US" sz="1800" b="1" dirty="0" err="1">
                  <a:solidFill>
                    <a:srgbClr val="507636"/>
                  </a:solidFill>
                </a:rPr>
                <a:t>thức</a:t>
              </a:r>
              <a:r>
                <a:rPr lang="en-US" sz="1800" b="1" dirty="0">
                  <a:solidFill>
                    <a:srgbClr val="507636"/>
                  </a:solidFill>
                </a:rPr>
                <a:t>…</a:t>
              </a:r>
            </a:p>
          </p:txBody>
        </p:sp>
        <p:sp>
          <p:nvSpPr>
            <p:cNvPr id="44" name="矩形 29"/>
            <p:cNvSpPr/>
            <p:nvPr/>
          </p:nvSpPr>
          <p:spPr>
            <a:xfrm>
              <a:off x="6651852" y="3204762"/>
              <a:ext cx="3414587" cy="349704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marL="244529" lvl="0" indent="-244529" algn="l" rtl="0">
                <a:spcBef>
                  <a:spcPts val="640"/>
                </a:spcBef>
                <a:spcAft>
                  <a:spcPts val="0"/>
                </a:spcAft>
                <a:buClr>
                  <a:schemeClr val="lt1"/>
                </a:buClr>
                <a:buSzPts val="2720"/>
                <a:buChar char="•"/>
              </a:pPr>
              <a:r>
                <a:rPr lang="en-US" sz="1800" b="1" dirty="0" err="1">
                  <a:solidFill>
                    <a:srgbClr val="FF9900"/>
                  </a:solidFill>
                </a:rPr>
                <a:t>Khả</a:t>
              </a:r>
              <a:r>
                <a:rPr lang="en-US" sz="1800" b="1" dirty="0">
                  <a:solidFill>
                    <a:srgbClr val="FF9900"/>
                  </a:solidFill>
                </a:rPr>
                <a:t> </a:t>
              </a:r>
              <a:r>
                <a:rPr lang="en-US" sz="1800" b="1" dirty="0" err="1">
                  <a:solidFill>
                    <a:srgbClr val="FF9900"/>
                  </a:solidFill>
                </a:rPr>
                <a:t>năng</a:t>
              </a:r>
              <a:r>
                <a:rPr lang="en-US" sz="1800" b="1" dirty="0">
                  <a:solidFill>
                    <a:srgbClr val="FF9900"/>
                  </a:solidFill>
                </a:rPr>
                <a:t>…</a:t>
              </a:r>
            </a:p>
          </p:txBody>
        </p:sp>
        <p:sp>
          <p:nvSpPr>
            <p:cNvPr id="46" name="矩形 29"/>
            <p:cNvSpPr/>
            <p:nvPr/>
          </p:nvSpPr>
          <p:spPr>
            <a:xfrm>
              <a:off x="5262151" y="4203474"/>
              <a:ext cx="4065219" cy="349704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marL="244529" lvl="0" indent="-244529" algn="l" rtl="0">
                <a:spcBef>
                  <a:spcPts val="640"/>
                </a:spcBef>
                <a:spcAft>
                  <a:spcPts val="0"/>
                </a:spcAft>
                <a:buClr>
                  <a:schemeClr val="lt1"/>
                </a:buClr>
                <a:buSzPts val="2720"/>
                <a:buChar char="•"/>
              </a:pPr>
              <a:r>
                <a:rPr lang="en-US" sz="1800" b="1" dirty="0" err="1">
                  <a:solidFill>
                    <a:srgbClr val="F95647"/>
                  </a:solidFill>
                </a:rPr>
                <a:t>Tạo</a:t>
              </a:r>
              <a:r>
                <a:rPr lang="en-US" sz="1800" b="1" dirty="0">
                  <a:solidFill>
                    <a:srgbClr val="F95647"/>
                  </a:solidFill>
                </a:rPr>
                <a:t> </a:t>
              </a:r>
              <a:r>
                <a:rPr lang="en-US" sz="1800" b="1" dirty="0" err="1">
                  <a:solidFill>
                    <a:srgbClr val="F95647"/>
                  </a:solidFill>
                </a:rPr>
                <a:t>điều</a:t>
              </a:r>
              <a:r>
                <a:rPr lang="en-US" sz="1800" b="1" dirty="0">
                  <a:solidFill>
                    <a:srgbClr val="F95647"/>
                  </a:solidFill>
                </a:rPr>
                <a:t> </a:t>
              </a:r>
              <a:r>
                <a:rPr lang="en-US" sz="1800" b="1" dirty="0" err="1">
                  <a:solidFill>
                    <a:srgbClr val="F95647"/>
                  </a:solidFill>
                </a:rPr>
                <a:t>kiện</a:t>
              </a:r>
              <a:r>
                <a:rPr lang="en-US" sz="1800" b="1" dirty="0">
                  <a:solidFill>
                    <a:srgbClr val="F95647"/>
                  </a:solidFill>
                </a:rPr>
                <a:t>…</a:t>
              </a:r>
            </a:p>
          </p:txBody>
        </p:sp>
        <p:sp>
          <p:nvSpPr>
            <p:cNvPr id="33" name="矩形 29"/>
            <p:cNvSpPr/>
            <p:nvPr/>
          </p:nvSpPr>
          <p:spPr>
            <a:xfrm>
              <a:off x="6935094" y="2086947"/>
              <a:ext cx="3414587" cy="349704"/>
            </a:xfrm>
            <a:prstGeom prst="rect">
              <a:avLst/>
            </a:prstGeom>
          </p:spPr>
          <p:txBody>
            <a:bodyPr wrap="square" lIns="72002" tIns="36001" rIns="72002" bIns="36001">
              <a:spAutoFit/>
            </a:bodyPr>
            <a:lstStyle/>
            <a:p>
              <a:pPr lvl="0" algn="l" rtl="0">
                <a:spcBef>
                  <a:spcPts val="640"/>
                </a:spcBef>
                <a:spcAft>
                  <a:spcPts val="0"/>
                </a:spcAft>
                <a:buClr>
                  <a:schemeClr val="lt1"/>
                </a:buClr>
                <a:buSzPts val="2720"/>
              </a:pPr>
              <a:r>
                <a:rPr lang="en-US" sz="1800" b="1" dirty="0" err="1">
                  <a:solidFill>
                    <a:srgbClr val="507636"/>
                  </a:solidFill>
                </a:rPr>
                <a:t>Kỹ</a:t>
              </a:r>
              <a:r>
                <a:rPr lang="en-US" sz="1800" b="1" dirty="0">
                  <a:solidFill>
                    <a:srgbClr val="507636"/>
                  </a:solidFill>
                </a:rPr>
                <a:t> </a:t>
              </a:r>
              <a:r>
                <a:rPr lang="en-US" sz="1800" b="1" dirty="0" err="1">
                  <a:solidFill>
                    <a:srgbClr val="507636"/>
                  </a:solidFill>
                </a:rPr>
                <a:t>năng</a:t>
              </a:r>
              <a:r>
                <a:rPr lang="en-US" sz="1800" b="1" dirty="0">
                  <a:solidFill>
                    <a:srgbClr val="507636"/>
                  </a:solidFill>
                </a:rPr>
                <a:t>…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1B9F0F1-BCFE-2A2A-1B05-0ED5EECA0D85}"/>
              </a:ext>
            </a:extLst>
          </p:cNvPr>
          <p:cNvGrpSpPr/>
          <p:nvPr/>
        </p:nvGrpSpPr>
        <p:grpSpPr>
          <a:xfrm>
            <a:off x="72393" y="194116"/>
            <a:ext cx="9705699" cy="845388"/>
            <a:chOff x="713489" y="3613683"/>
            <a:chExt cx="7936719" cy="945385"/>
          </a:xfrm>
        </p:grpSpPr>
        <p:sp>
          <p:nvSpPr>
            <p:cNvPr id="5" name="圆角矩形 2">
              <a:extLst>
                <a:ext uri="{FF2B5EF4-FFF2-40B4-BE49-F238E27FC236}">
                  <a16:creationId xmlns:a16="http://schemas.microsoft.com/office/drawing/2014/main" id="{B9386320-B296-CC22-BD9F-B455130B6CB3}"/>
                </a:ext>
              </a:extLst>
            </p:cNvPr>
            <p:cNvSpPr/>
            <p:nvPr/>
          </p:nvSpPr>
          <p:spPr>
            <a:xfrm>
              <a:off x="1416225" y="3626614"/>
              <a:ext cx="7128792" cy="932454"/>
            </a:xfrm>
            <a:prstGeom prst="roundRect">
              <a:avLst>
                <a:gd name="adj" fmla="val 42270"/>
              </a:avLst>
            </a:prstGeom>
            <a:solidFill>
              <a:srgbClr val="D9D9D9"/>
            </a:solidFill>
            <a:ln>
              <a:noFill/>
            </a:ln>
            <a:effectLst>
              <a:innerShdw blurRad="63500" dist="127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TextBox 31">
              <a:extLst>
                <a:ext uri="{FF2B5EF4-FFF2-40B4-BE49-F238E27FC236}">
                  <a16:creationId xmlns:a16="http://schemas.microsoft.com/office/drawing/2014/main" id="{F82CC13E-13F8-AC95-EBCF-690E9B134FD1}"/>
                </a:ext>
              </a:extLst>
            </p:cNvPr>
            <p:cNvSpPr txBox="1"/>
            <p:nvPr/>
          </p:nvSpPr>
          <p:spPr>
            <a:xfrm>
              <a:off x="2084179" y="3867999"/>
              <a:ext cx="6566029" cy="413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1800" b="1" dirty="0">
                  <a:solidFill>
                    <a:srgbClr val="C00000"/>
                  </a:solidFill>
                </a:rPr>
                <a:t>VAI TRÒ</a:t>
              </a:r>
              <a:r>
                <a:rPr lang="en-US" sz="1800" b="1" dirty="0">
                  <a:solidFill>
                    <a:srgbClr val="C00000"/>
                  </a:solidFill>
                </a:rPr>
                <a:t>, TRÁCH NHIỆM </a:t>
              </a:r>
              <a:r>
                <a:rPr lang="vi-VN" sz="1800" b="1" dirty="0">
                  <a:solidFill>
                    <a:srgbClr val="C00000"/>
                  </a:solidFill>
                </a:rPr>
                <a:t> CÁN BỘ QUẢN LÝ TRONG CÔNG TÁC LGG</a:t>
              </a:r>
              <a:endParaRPr lang="zh-CN" altLang="en-US" sz="1800" b="1" dirty="0">
                <a:solidFill>
                  <a:srgbClr val="C00000"/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  <p:grpSp>
          <p:nvGrpSpPr>
            <p:cNvPr id="7" name="组合 4">
              <a:extLst>
                <a:ext uri="{FF2B5EF4-FFF2-40B4-BE49-F238E27FC236}">
                  <a16:creationId xmlns:a16="http://schemas.microsoft.com/office/drawing/2014/main" id="{3FF4009E-A4C0-85D2-462A-421588F307E8}"/>
                </a:ext>
              </a:extLst>
            </p:cNvPr>
            <p:cNvGrpSpPr/>
            <p:nvPr/>
          </p:nvGrpSpPr>
          <p:grpSpPr>
            <a:xfrm>
              <a:off x="713489" y="3613683"/>
              <a:ext cx="1319530" cy="932455"/>
              <a:chOff x="899592" y="2377261"/>
              <a:chExt cx="720079" cy="57461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8" name="圆角矩形 5">
                <a:extLst>
                  <a:ext uri="{FF2B5EF4-FFF2-40B4-BE49-F238E27FC236}">
                    <a16:creationId xmlns:a16="http://schemas.microsoft.com/office/drawing/2014/main" id="{ED6F4CF2-FA97-DE45-B63A-BE532436881F}"/>
                  </a:ext>
                </a:extLst>
              </p:cNvPr>
              <p:cNvSpPr/>
              <p:nvPr/>
            </p:nvSpPr>
            <p:spPr>
              <a:xfrm>
                <a:off x="899592" y="2377261"/>
                <a:ext cx="720079" cy="574619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C00000"/>
                  </a:solidFill>
                  <a:ea typeface="微软雅黑" pitchFamily="34" charset="-122"/>
                </a:endParaRPr>
              </a:p>
            </p:txBody>
          </p:sp>
          <p:sp>
            <p:nvSpPr>
              <p:cNvPr id="9" name="圆角矩形 6">
                <a:extLst>
                  <a:ext uri="{FF2B5EF4-FFF2-40B4-BE49-F238E27FC236}">
                    <a16:creationId xmlns:a16="http://schemas.microsoft.com/office/drawing/2014/main" id="{3E8DEE80-CB62-E685-7C47-58A037760C17}"/>
                  </a:ext>
                </a:extLst>
              </p:cNvPr>
              <p:cNvSpPr/>
              <p:nvPr/>
            </p:nvSpPr>
            <p:spPr>
              <a:xfrm>
                <a:off x="920241" y="2388013"/>
                <a:ext cx="681258" cy="533516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altLang="zh-CN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rPr>
                  <a:t>2</a:t>
                </a:r>
                <a:endParaRPr lang="zh-CN" altLang="en-US" sz="2400" b="1" dirty="0">
                  <a:solidFill>
                    <a:schemeClr val="accent4">
                      <a:lumMod val="50000"/>
                    </a:schemeClr>
                  </a:solidFill>
                  <a:ea typeface="微软雅黑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7051644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3C4328F-EA5A-6E2F-8F6D-D32D08A92550}"/>
              </a:ext>
            </a:extLst>
          </p:cNvPr>
          <p:cNvGrpSpPr/>
          <p:nvPr/>
        </p:nvGrpSpPr>
        <p:grpSpPr>
          <a:xfrm>
            <a:off x="242491" y="74459"/>
            <a:ext cx="9236867" cy="5251756"/>
            <a:chOff x="242491" y="74459"/>
            <a:chExt cx="9236867" cy="5251756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BF08083C-ABE4-CD57-0162-D05A84ADEA31}"/>
                </a:ext>
              </a:extLst>
            </p:cNvPr>
            <p:cNvGrpSpPr/>
            <p:nvPr/>
          </p:nvGrpSpPr>
          <p:grpSpPr>
            <a:xfrm>
              <a:off x="242491" y="74459"/>
              <a:ext cx="9236867" cy="5251756"/>
              <a:chOff x="260785" y="52669"/>
              <a:chExt cx="9236867" cy="5251756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42A20CF6-C587-0C0D-B4CD-FF8A271F7A58}"/>
                  </a:ext>
                </a:extLst>
              </p:cNvPr>
              <p:cNvGrpSpPr/>
              <p:nvPr/>
            </p:nvGrpSpPr>
            <p:grpSpPr>
              <a:xfrm>
                <a:off x="612453" y="52669"/>
                <a:ext cx="7831528" cy="894272"/>
                <a:chOff x="713489" y="3613683"/>
                <a:chExt cx="7831528" cy="945385"/>
              </a:xfr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grpSpPr>
            <p:sp>
              <p:nvSpPr>
                <p:cNvPr id="4" name="圆角矩形 2">
                  <a:extLst>
                    <a:ext uri="{FF2B5EF4-FFF2-40B4-BE49-F238E27FC236}">
                      <a16:creationId xmlns:a16="http://schemas.microsoft.com/office/drawing/2014/main" id="{CD8434A8-4747-00D0-11F0-3E269748AA73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128792" cy="932454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6" name="组合 4">
                  <a:extLst>
                    <a:ext uri="{FF2B5EF4-FFF2-40B4-BE49-F238E27FC236}">
                      <a16:creationId xmlns:a16="http://schemas.microsoft.com/office/drawing/2014/main" id="{71EA0756-B40A-D2CD-B29C-2B50F1DD5A8D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grpFill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7" name="圆角矩形 5">
                    <a:extLst>
                      <a:ext uri="{FF2B5EF4-FFF2-40B4-BE49-F238E27FC236}">
                        <a16:creationId xmlns:a16="http://schemas.microsoft.com/office/drawing/2014/main" id="{77411F77-9D70-03F0-1222-9AA30917F35C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8" name="圆角矩形 6">
                    <a:extLst>
                      <a:ext uri="{FF2B5EF4-FFF2-40B4-BE49-F238E27FC236}">
                        <a16:creationId xmlns:a16="http://schemas.microsoft.com/office/drawing/2014/main" id="{FCD5372D-D99C-86DB-D96C-21A09B93A4CD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D882D126-E7C2-FA99-BCB5-80EC28B346A5}"/>
                  </a:ext>
                </a:extLst>
              </p:cNvPr>
              <p:cNvGrpSpPr/>
              <p:nvPr/>
            </p:nvGrpSpPr>
            <p:grpSpPr>
              <a:xfrm>
                <a:off x="273421" y="1025668"/>
                <a:ext cx="9162230" cy="695749"/>
                <a:chOff x="713489" y="3613683"/>
                <a:chExt cx="7919571" cy="945385"/>
              </a:xfrm>
            </p:grpSpPr>
            <p:sp>
              <p:nvSpPr>
                <p:cNvPr id="29" name="圆角矩形 2">
                  <a:extLst>
                    <a:ext uri="{FF2B5EF4-FFF2-40B4-BE49-F238E27FC236}">
                      <a16:creationId xmlns:a16="http://schemas.microsoft.com/office/drawing/2014/main" id="{5497FE4B-24A9-F3C1-F724-B58E1D607D8B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128792" cy="932454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0" name="TextBox 31">
                  <a:extLst>
                    <a:ext uri="{FF2B5EF4-FFF2-40B4-BE49-F238E27FC236}">
                      <a16:creationId xmlns:a16="http://schemas.microsoft.com/office/drawing/2014/main" id="{BDF0A854-48A5-EA90-8408-78BA9942D5EF}"/>
                    </a:ext>
                  </a:extLst>
                </p:cNvPr>
                <p:cNvSpPr txBox="1"/>
                <p:nvPr/>
              </p:nvSpPr>
              <p:spPr>
                <a:xfrm>
                  <a:off x="1944976" y="3726329"/>
                  <a:ext cx="6688084" cy="8029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2300"/>
                    <a:buFont typeface="Arial"/>
                    <a:buNone/>
                  </a:pP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Tự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nâng cao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kiến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thức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và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nhận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thức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đúng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về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giới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,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bình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đẳng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giới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và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cách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thức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LGG trong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hoạt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động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quản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lý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giáo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dục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của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nhà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trường</a:t>
                  </a:r>
                  <a:endParaRPr lang="vi-VN" sz="1800" b="1" dirty="0">
                    <a:solidFill>
                      <a:srgbClr val="0066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31" name="组合 4">
                  <a:extLst>
                    <a:ext uri="{FF2B5EF4-FFF2-40B4-BE49-F238E27FC236}">
                      <a16:creationId xmlns:a16="http://schemas.microsoft.com/office/drawing/2014/main" id="{BB046578-DB17-0DF0-8D87-8CC2989C956D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32" name="圆角矩形 5">
                    <a:extLst>
                      <a:ext uri="{FF2B5EF4-FFF2-40B4-BE49-F238E27FC236}">
                        <a16:creationId xmlns:a16="http://schemas.microsoft.com/office/drawing/2014/main" id="{6CB79102-A431-2A35-F471-C88A643FBFFB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33" name="圆角矩形 6">
                    <a:extLst>
                      <a:ext uri="{FF2B5EF4-FFF2-40B4-BE49-F238E27FC236}">
                        <a16:creationId xmlns:a16="http://schemas.microsoft.com/office/drawing/2014/main" id="{A2DF3D76-E7C5-250C-5F8B-9B1F6CD27DC4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(</a:t>
                    </a:r>
                    <a:r>
                      <a:rPr lang="vi-VN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1</a:t>
                    </a:r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)</a:t>
                    </a:r>
                    <a:endParaRPr lang="zh-CN" altLang="en-US" b="1" dirty="0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F8EF3F0B-F20A-C820-7F6D-9974190BB515}"/>
                  </a:ext>
                </a:extLst>
              </p:cNvPr>
              <p:cNvGrpSpPr/>
              <p:nvPr/>
            </p:nvGrpSpPr>
            <p:grpSpPr>
              <a:xfrm>
                <a:off x="294506" y="2512961"/>
                <a:ext cx="9141145" cy="628339"/>
                <a:chOff x="713489" y="3613683"/>
                <a:chExt cx="7890342" cy="1005231"/>
              </a:xfrm>
            </p:grpSpPr>
            <p:sp>
              <p:nvSpPr>
                <p:cNvPr id="35" name="圆角矩形 2">
                  <a:extLst>
                    <a:ext uri="{FF2B5EF4-FFF2-40B4-BE49-F238E27FC236}">
                      <a16:creationId xmlns:a16="http://schemas.microsoft.com/office/drawing/2014/main" id="{B0353353-2541-8D1E-DE5C-62AC3B56FCF3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128792" cy="932454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6" name="TextBox 31">
                  <a:extLst>
                    <a:ext uri="{FF2B5EF4-FFF2-40B4-BE49-F238E27FC236}">
                      <a16:creationId xmlns:a16="http://schemas.microsoft.com/office/drawing/2014/main" id="{2F6CB598-6FCE-07A3-C8E1-836FB30306E8}"/>
                    </a:ext>
                  </a:extLst>
                </p:cNvPr>
                <p:cNvSpPr txBox="1"/>
                <p:nvPr/>
              </p:nvSpPr>
              <p:spPr>
                <a:xfrm>
                  <a:off x="1819061" y="3673529"/>
                  <a:ext cx="6784770" cy="9453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2300"/>
                    <a:buFont typeface="Arial"/>
                    <a:buNone/>
                  </a:pP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Có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khả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năng huy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động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các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nguồn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lực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khác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ngoài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nhà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trường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cùng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tham gia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quản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lý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,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giảng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dạy</a:t>
                  </a:r>
                  <a:r>
                    <a:rPr lang="vi-VN" sz="1800" b="1" dirty="0">
                      <a:solidFill>
                        <a:srgbClr val="0066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LGG</a:t>
                  </a:r>
                </a:p>
              </p:txBody>
            </p:sp>
            <p:grpSp>
              <p:nvGrpSpPr>
                <p:cNvPr id="37" name="组合 4">
                  <a:extLst>
                    <a:ext uri="{FF2B5EF4-FFF2-40B4-BE49-F238E27FC236}">
                      <a16:creationId xmlns:a16="http://schemas.microsoft.com/office/drawing/2014/main" id="{2CDEBC2E-9ED4-3402-5A04-E6959DEC9F1C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38" name="圆角矩形 5">
                    <a:extLst>
                      <a:ext uri="{FF2B5EF4-FFF2-40B4-BE49-F238E27FC236}">
                        <a16:creationId xmlns:a16="http://schemas.microsoft.com/office/drawing/2014/main" id="{4279F4A8-3D64-1F0C-484D-A5FF650B1922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39" name="圆角矩形 6">
                    <a:extLst>
                      <a:ext uri="{FF2B5EF4-FFF2-40B4-BE49-F238E27FC236}">
                        <a16:creationId xmlns:a16="http://schemas.microsoft.com/office/drawing/2014/main" id="{5898C7F5-34D7-E562-AD60-791686F3E2B6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(</a:t>
                    </a:r>
                    <a:r>
                      <a:rPr lang="vi-VN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3</a:t>
                    </a:r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)</a:t>
                    </a:r>
                    <a:endParaRPr lang="zh-CN" altLang="en-US" b="1" dirty="0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B3E00901-B207-64B6-5EC0-5F4C423A1EF5}"/>
                  </a:ext>
                </a:extLst>
              </p:cNvPr>
              <p:cNvGrpSpPr/>
              <p:nvPr/>
            </p:nvGrpSpPr>
            <p:grpSpPr>
              <a:xfrm>
                <a:off x="260785" y="223186"/>
                <a:ext cx="9073008" cy="2181898"/>
                <a:chOff x="713489" y="1276217"/>
                <a:chExt cx="7831528" cy="3282851"/>
              </a:xfrm>
            </p:grpSpPr>
            <p:sp>
              <p:nvSpPr>
                <p:cNvPr id="53" name="圆角矩形 2">
                  <a:extLst>
                    <a:ext uri="{FF2B5EF4-FFF2-40B4-BE49-F238E27FC236}">
                      <a16:creationId xmlns:a16="http://schemas.microsoft.com/office/drawing/2014/main" id="{0A3B1B6E-C427-EFF8-044C-8D71B5D20160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128792" cy="932454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4" name="TextBox 31">
                  <a:extLst>
                    <a:ext uri="{FF2B5EF4-FFF2-40B4-BE49-F238E27FC236}">
                      <a16:creationId xmlns:a16="http://schemas.microsoft.com/office/drawing/2014/main" id="{C73B6442-238F-AB6D-2C47-38FD9B52E0FD}"/>
                    </a:ext>
                  </a:extLst>
                </p:cNvPr>
                <p:cNvSpPr txBox="1"/>
                <p:nvPr/>
              </p:nvSpPr>
              <p:spPr>
                <a:xfrm>
                  <a:off x="1540205" y="3657563"/>
                  <a:ext cx="6784770" cy="8891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2300"/>
                    <a:buFont typeface="Arial"/>
                    <a:buNone/>
                  </a:pP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Có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kĩ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năng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lập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kế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hoạch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,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triển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khai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và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kiểm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tra,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giám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sát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việc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</a:p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2300"/>
                    <a:buFont typeface="Arial"/>
                    <a:buNone/>
                  </a:pP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thực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hiện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lồng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ghép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giới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trong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nhà</a:t>
                  </a:r>
                  <a:r>
                    <a:rPr lang="vi-VN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trường</a:t>
                  </a:r>
                  <a:endParaRPr lang="vi-VN" sz="1800" b="1" dirty="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55" name="组合 4">
                  <a:extLst>
                    <a:ext uri="{FF2B5EF4-FFF2-40B4-BE49-F238E27FC236}">
                      <a16:creationId xmlns:a16="http://schemas.microsoft.com/office/drawing/2014/main" id="{5A5FA90D-42DE-6E1B-02CE-6627813FA4D0}"/>
                    </a:ext>
                  </a:extLst>
                </p:cNvPr>
                <p:cNvGrpSpPr/>
                <p:nvPr/>
              </p:nvGrpSpPr>
              <p:grpSpPr>
                <a:xfrm>
                  <a:off x="713489" y="1276217"/>
                  <a:ext cx="1497233" cy="3269920"/>
                  <a:chOff x="899592" y="936814"/>
                  <a:chExt cx="817053" cy="2015066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56" name="圆角矩形 5">
                    <a:extLst>
                      <a:ext uri="{FF2B5EF4-FFF2-40B4-BE49-F238E27FC236}">
                        <a16:creationId xmlns:a16="http://schemas.microsoft.com/office/drawing/2014/main" id="{AAC29351-78B9-C12C-6438-551802C5E6B3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57" name="圆角矩形 6">
                    <a:extLst>
                      <a:ext uri="{FF2B5EF4-FFF2-40B4-BE49-F238E27FC236}">
                        <a16:creationId xmlns:a16="http://schemas.microsoft.com/office/drawing/2014/main" id="{96C33DE8-F7BC-1544-524C-496E0EE3B688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(</a:t>
                    </a:r>
                    <a:r>
                      <a:rPr lang="vi-VN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2</a:t>
                    </a:r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)</a:t>
                    </a:r>
                    <a:endParaRPr lang="zh-CN" altLang="en-US" b="1" dirty="0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47" name="圆角矩形 6">
                    <a:extLst>
                      <a:ext uri="{FF2B5EF4-FFF2-40B4-BE49-F238E27FC236}">
                        <a16:creationId xmlns:a16="http://schemas.microsoft.com/office/drawing/2014/main" id="{96C33DE8-F7BC-1544-524C-496E0EE3B688}"/>
                      </a:ext>
                    </a:extLst>
                  </p:cNvPr>
                  <p:cNvSpPr/>
                  <p:nvPr/>
                </p:nvSpPr>
                <p:spPr>
                  <a:xfrm>
                    <a:off x="1035387" y="936814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vi-VN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2</a:t>
                    </a:r>
                    <a:endParaRPr lang="zh-CN" altLang="en-US" b="1" dirty="0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4A9D8E18-E04A-42ED-E22F-E3A3C46510F5}"/>
                  </a:ext>
                </a:extLst>
              </p:cNvPr>
              <p:cNvGrpSpPr/>
              <p:nvPr/>
            </p:nvGrpSpPr>
            <p:grpSpPr>
              <a:xfrm>
                <a:off x="324703" y="3195329"/>
                <a:ext cx="9172949" cy="677010"/>
                <a:chOff x="713489" y="3613683"/>
                <a:chExt cx="7917794" cy="970910"/>
              </a:xfrm>
            </p:grpSpPr>
            <p:sp>
              <p:nvSpPr>
                <p:cNvPr id="59" name="圆角矩形 2">
                  <a:extLst>
                    <a:ext uri="{FF2B5EF4-FFF2-40B4-BE49-F238E27FC236}">
                      <a16:creationId xmlns:a16="http://schemas.microsoft.com/office/drawing/2014/main" id="{8F563F03-D40D-975A-EB35-B89B6C570317}"/>
                    </a:ext>
                  </a:extLst>
                </p:cNvPr>
                <p:cNvSpPr/>
                <p:nvPr/>
              </p:nvSpPr>
              <p:spPr>
                <a:xfrm>
                  <a:off x="1416225" y="3626616"/>
                  <a:ext cx="7128792" cy="932453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0" name="TextBox 31">
                  <a:extLst>
                    <a:ext uri="{FF2B5EF4-FFF2-40B4-BE49-F238E27FC236}">
                      <a16:creationId xmlns:a16="http://schemas.microsoft.com/office/drawing/2014/main" id="{13B36950-F966-725D-AAE5-88D329295AE7}"/>
                    </a:ext>
                  </a:extLst>
                </p:cNvPr>
                <p:cNvSpPr txBox="1"/>
                <p:nvPr/>
              </p:nvSpPr>
              <p:spPr>
                <a:xfrm>
                  <a:off x="1846513" y="3737130"/>
                  <a:ext cx="6784770" cy="8474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2300"/>
                    <a:buFont typeface="Arial"/>
                    <a:buNone/>
                  </a:pP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Tạo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điều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kiện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để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phát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triển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đội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ngũ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GV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nâng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cao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nhận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thức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,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kĩ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năng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giảng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dạy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về</a:t>
                  </a:r>
                  <a:r>
                    <a:rPr lang="en-US" sz="1800" b="1" dirty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giới</a:t>
                  </a:r>
                  <a:endParaRPr lang="en-US" sz="1800" b="1" dirty="0">
                    <a:solidFill>
                      <a:srgbClr val="FF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61" name="组合 4">
                  <a:extLst>
                    <a:ext uri="{FF2B5EF4-FFF2-40B4-BE49-F238E27FC236}">
                      <a16:creationId xmlns:a16="http://schemas.microsoft.com/office/drawing/2014/main" id="{31B45755-D494-4CCA-2367-D0C3DB62FBA6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62" name="圆角矩形 5">
                    <a:extLst>
                      <a:ext uri="{FF2B5EF4-FFF2-40B4-BE49-F238E27FC236}">
                        <a16:creationId xmlns:a16="http://schemas.microsoft.com/office/drawing/2014/main" id="{BD1C3E74-FD8F-F7E0-6B96-07A6CAF05997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63" name="圆角矩形 6">
                    <a:extLst>
                      <a:ext uri="{FF2B5EF4-FFF2-40B4-BE49-F238E27FC236}">
                        <a16:creationId xmlns:a16="http://schemas.microsoft.com/office/drawing/2014/main" id="{DE25FC5E-3B33-1A06-C2AA-33FBF4085167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(</a:t>
                    </a:r>
                    <a:r>
                      <a:rPr lang="vi-VN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4</a:t>
                    </a:r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)</a:t>
                    </a:r>
                    <a:endParaRPr lang="zh-CN" altLang="en-US" b="1" dirty="0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541207F-BA43-5931-872D-F5DFC54805FA}"/>
                  </a:ext>
                </a:extLst>
              </p:cNvPr>
              <p:cNvGrpSpPr/>
              <p:nvPr/>
            </p:nvGrpSpPr>
            <p:grpSpPr>
              <a:xfrm>
                <a:off x="338343" y="3910314"/>
                <a:ext cx="9049155" cy="650194"/>
                <a:chOff x="713489" y="3613683"/>
                <a:chExt cx="7810939" cy="945386"/>
              </a:xfrm>
            </p:grpSpPr>
            <p:sp>
              <p:nvSpPr>
                <p:cNvPr id="65" name="圆角矩形 2">
                  <a:extLst>
                    <a:ext uri="{FF2B5EF4-FFF2-40B4-BE49-F238E27FC236}">
                      <a16:creationId xmlns:a16="http://schemas.microsoft.com/office/drawing/2014/main" id="{14CFDDC1-3210-41A6-FCD3-7F77D83AE0F3}"/>
                    </a:ext>
                  </a:extLst>
                </p:cNvPr>
                <p:cNvSpPr/>
                <p:nvPr/>
              </p:nvSpPr>
              <p:spPr>
                <a:xfrm>
                  <a:off x="1395636" y="3626616"/>
                  <a:ext cx="7128792" cy="932453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6" name="TextBox 31">
                  <a:extLst>
                    <a:ext uri="{FF2B5EF4-FFF2-40B4-BE49-F238E27FC236}">
                      <a16:creationId xmlns:a16="http://schemas.microsoft.com/office/drawing/2014/main" id="{FB14D1CB-436E-E51F-1FCD-0A13500C8F1D}"/>
                    </a:ext>
                  </a:extLst>
                </p:cNvPr>
                <p:cNvSpPr txBox="1"/>
                <p:nvPr/>
              </p:nvSpPr>
              <p:spPr>
                <a:xfrm>
                  <a:off x="1585715" y="3748690"/>
                  <a:ext cx="6784770" cy="4967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2300"/>
                    <a:buFont typeface="Arial"/>
                    <a:buNone/>
                  </a:pP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Khuyến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khích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GV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đa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dạng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hóa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các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hình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thức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giảng</a:t>
                  </a:r>
                  <a:r>
                    <a:rPr lang="en-US" sz="1800" b="1" dirty="0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en-US" sz="1800" b="1" dirty="0" err="1">
                      <a:solidFill>
                        <a:srgbClr val="FF3399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dạy</a:t>
                  </a:r>
                  <a:r>
                    <a:rPr lang="en-US" sz="1800" b="1" dirty="0">
                      <a:solidFill>
                        <a:srgbClr val="FF3399"/>
                      </a:solidFill>
                      <a:sym typeface="Arial"/>
                    </a:rPr>
                    <a:t> LGG </a:t>
                  </a:r>
                  <a:endParaRPr lang="en-US" sz="1200" b="1" dirty="0">
                    <a:solidFill>
                      <a:srgbClr val="FF3399"/>
                    </a:solidFill>
                  </a:endParaRPr>
                </a:p>
              </p:txBody>
            </p:sp>
            <p:grpSp>
              <p:nvGrpSpPr>
                <p:cNvPr id="67" name="组合 4">
                  <a:extLst>
                    <a:ext uri="{FF2B5EF4-FFF2-40B4-BE49-F238E27FC236}">
                      <a16:creationId xmlns:a16="http://schemas.microsoft.com/office/drawing/2014/main" id="{90F22CB9-E71B-34B5-677D-F95E1E87B92B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68" name="圆角矩形 5">
                    <a:extLst>
                      <a:ext uri="{FF2B5EF4-FFF2-40B4-BE49-F238E27FC236}">
                        <a16:creationId xmlns:a16="http://schemas.microsoft.com/office/drawing/2014/main" id="{F67C0647-BB07-FDEB-636A-130182149F45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69" name="圆角矩形 6">
                    <a:extLst>
                      <a:ext uri="{FF2B5EF4-FFF2-40B4-BE49-F238E27FC236}">
                        <a16:creationId xmlns:a16="http://schemas.microsoft.com/office/drawing/2014/main" id="{CA4B1FBF-B8D1-F749-8D3F-8A7353994C3D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(</a:t>
                    </a:r>
                    <a:r>
                      <a:rPr lang="vi-VN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5</a:t>
                    </a:r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)</a:t>
                    </a:r>
                    <a:endParaRPr lang="zh-CN" altLang="en-US" b="1" dirty="0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65A7F450-1DEC-E9D7-2339-730A275405BE}"/>
                  </a:ext>
                </a:extLst>
              </p:cNvPr>
              <p:cNvGrpSpPr/>
              <p:nvPr/>
            </p:nvGrpSpPr>
            <p:grpSpPr>
              <a:xfrm>
                <a:off x="324703" y="4627415"/>
                <a:ext cx="9172949" cy="677010"/>
                <a:chOff x="713489" y="3613683"/>
                <a:chExt cx="7917794" cy="970910"/>
              </a:xfrm>
            </p:grpSpPr>
            <p:sp>
              <p:nvSpPr>
                <p:cNvPr id="71" name="圆角矩形 2">
                  <a:extLst>
                    <a:ext uri="{FF2B5EF4-FFF2-40B4-BE49-F238E27FC236}">
                      <a16:creationId xmlns:a16="http://schemas.microsoft.com/office/drawing/2014/main" id="{DC27CE71-C0A0-00DD-B325-43C90524CA2B}"/>
                    </a:ext>
                  </a:extLst>
                </p:cNvPr>
                <p:cNvSpPr/>
                <p:nvPr/>
              </p:nvSpPr>
              <p:spPr>
                <a:xfrm>
                  <a:off x="1416225" y="3626616"/>
                  <a:ext cx="7128792" cy="932453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2" name="TextBox 31">
                  <a:extLst>
                    <a:ext uri="{FF2B5EF4-FFF2-40B4-BE49-F238E27FC236}">
                      <a16:creationId xmlns:a16="http://schemas.microsoft.com/office/drawing/2014/main" id="{DD5DCA61-CB90-79B7-B179-12989C765429}"/>
                    </a:ext>
                  </a:extLst>
                </p:cNvPr>
                <p:cNvSpPr txBox="1"/>
                <p:nvPr/>
              </p:nvSpPr>
              <p:spPr>
                <a:xfrm>
                  <a:off x="1846513" y="3737130"/>
                  <a:ext cx="6784770" cy="8474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2300"/>
                    <a:buFont typeface="Arial"/>
                    <a:buNone/>
                  </a:pP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Tạo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điều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kiện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cơ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sở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vật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chất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, trang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thiết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bị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dạy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học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đảm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bảo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cho </a:t>
                  </a:r>
                </a:p>
                <a:p>
                  <a:pPr marL="0" marR="0" lvl="0" indent="0" algn="ctr" rtl="0">
                    <a:lnSpc>
                      <a:spcPct val="9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2300"/>
                    <a:buFont typeface="Arial"/>
                    <a:buNone/>
                  </a:pP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công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tác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giáo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dục</a:t>
                  </a:r>
                  <a:r>
                    <a:rPr lang="vi-VN" sz="1800" b="1" dirty="0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r>
                    <a:rPr lang="vi-VN" sz="1800" b="1" dirty="0" err="1">
                      <a:solidFill>
                        <a:schemeClr val="accent4">
                          <a:lumMod val="75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giới</a:t>
                  </a:r>
                  <a:endParaRPr lang="vi-VN" sz="1800" b="1" dirty="0">
                    <a:solidFill>
                      <a:schemeClr val="accent4">
                        <a:lumMod val="75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73" name="组合 4">
                  <a:extLst>
                    <a:ext uri="{FF2B5EF4-FFF2-40B4-BE49-F238E27FC236}">
                      <a16:creationId xmlns:a16="http://schemas.microsoft.com/office/drawing/2014/main" id="{ED6F1886-92F3-EC11-F5BC-871C33A515DA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74" name="圆角矩形 5">
                    <a:extLst>
                      <a:ext uri="{FF2B5EF4-FFF2-40B4-BE49-F238E27FC236}">
                        <a16:creationId xmlns:a16="http://schemas.microsoft.com/office/drawing/2014/main" id="{324504E5-C140-A21D-21C7-F7AF67FAE83F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75" name="圆角矩形 6">
                    <a:extLst>
                      <a:ext uri="{FF2B5EF4-FFF2-40B4-BE49-F238E27FC236}">
                        <a16:creationId xmlns:a16="http://schemas.microsoft.com/office/drawing/2014/main" id="{4C9CCA3C-C8C2-7866-0C84-FE101589E298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(</a:t>
                    </a:r>
                    <a:r>
                      <a:rPr lang="vi-VN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6</a:t>
                    </a:r>
                    <a:r>
                      <a:rPr lang="en-US" altLang="zh-CN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)</a:t>
                    </a:r>
                    <a:endParaRPr lang="zh-CN" altLang="en-US" b="1" dirty="0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</p:grpSp>
        <p:sp>
          <p:nvSpPr>
            <p:cNvPr id="45" name="TextBox 31">
              <a:extLst>
                <a:ext uri="{FF2B5EF4-FFF2-40B4-BE49-F238E27FC236}">
                  <a16:creationId xmlns:a16="http://schemas.microsoft.com/office/drawing/2014/main" id="{F82CC13E-13F8-AC95-EBCF-690E9B134FD1}"/>
                </a:ext>
              </a:extLst>
            </p:cNvPr>
            <p:cNvSpPr txBox="1"/>
            <p:nvPr/>
          </p:nvSpPr>
          <p:spPr>
            <a:xfrm>
              <a:off x="1931983" y="326227"/>
              <a:ext cx="63853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1800" b="1" dirty="0">
                  <a:solidFill>
                    <a:srgbClr val="C00000"/>
                  </a:solidFill>
                </a:rPr>
                <a:t>VAI TRÒ</a:t>
              </a:r>
              <a:r>
                <a:rPr lang="en-US" sz="1800" b="1" dirty="0">
                  <a:solidFill>
                    <a:srgbClr val="C00000"/>
                  </a:solidFill>
                </a:rPr>
                <a:t> </a:t>
              </a:r>
              <a:r>
                <a:rPr lang="vi-VN" sz="1800" b="1" dirty="0">
                  <a:solidFill>
                    <a:srgbClr val="C00000"/>
                  </a:solidFill>
                </a:rPr>
                <a:t> CÁN BỘ QUẢN LÝ TRONG CÔNG TÁC LGG</a:t>
              </a:r>
              <a:endParaRPr lang="zh-CN" altLang="en-US" sz="1800" b="1" dirty="0">
                <a:solidFill>
                  <a:srgbClr val="C00000"/>
                </a:solidFill>
                <a:latin typeface="+mj-lt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8891187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DEB6186-B29E-8683-8ACC-6F02BEC08F43}"/>
              </a:ext>
            </a:extLst>
          </p:cNvPr>
          <p:cNvGrpSpPr/>
          <p:nvPr/>
        </p:nvGrpSpPr>
        <p:grpSpPr>
          <a:xfrm>
            <a:off x="0" y="138847"/>
            <a:ext cx="9722135" cy="5055820"/>
            <a:chOff x="0" y="138847"/>
            <a:chExt cx="9722135" cy="5055820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1404193"/>
              <a:ext cx="9124918" cy="3790474"/>
              <a:chOff x="840423" y="1070133"/>
              <a:chExt cx="9124918" cy="3790474"/>
            </a:xfrm>
          </p:grpSpPr>
          <p:pic>
            <p:nvPicPr>
              <p:cNvPr id="16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0445" y="1533941"/>
                <a:ext cx="3000375" cy="30003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" name="空心弧 40"/>
              <p:cNvSpPr/>
              <p:nvPr/>
            </p:nvSpPr>
            <p:spPr bwMode="auto">
              <a:xfrm rot="5400000">
                <a:off x="840423" y="1320165"/>
                <a:ext cx="3221653" cy="3221653"/>
              </a:xfrm>
              <a:custGeom>
                <a:avLst/>
                <a:gdLst>
                  <a:gd name="T0" fmla="*/ 25488 w 4091171"/>
                  <a:gd name="T1" fmla="*/ 2045583 h 4091173"/>
                  <a:gd name="T2" fmla="*/ 4065677 w 4091171"/>
                  <a:gd name="T3" fmla="*/ 2049671 h 4091173"/>
                  <a:gd name="T4" fmla="*/ 2045586 w 4091171"/>
                  <a:gd name="T5" fmla="*/ 2045587 h 4091173"/>
                  <a:gd name="T6" fmla="*/ 5898240 60000 65536"/>
                  <a:gd name="T7" fmla="*/ 5898240 60000 65536"/>
                  <a:gd name="T8" fmla="*/ 5898240 60000 65536"/>
                  <a:gd name="T9" fmla="*/ 0 w 4091171"/>
                  <a:gd name="T10" fmla="*/ 0 h 4091173"/>
                  <a:gd name="T11" fmla="*/ 4091171 w 4091171"/>
                  <a:gd name="T12" fmla="*/ 2049724 h 4091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1171" h="4091173">
                    <a:moveTo>
                      <a:pt x="0" y="2045584"/>
                    </a:moveTo>
                    <a:lnTo>
                      <a:pt x="0" y="2045584"/>
                    </a:lnTo>
                    <a:cubicBezTo>
                      <a:pt x="1" y="915838"/>
                      <a:pt x="915840" y="-2"/>
                      <a:pt x="2045586" y="-1"/>
                    </a:cubicBezTo>
                    <a:cubicBezTo>
                      <a:pt x="3175331" y="-1"/>
                      <a:pt x="4091172" y="915839"/>
                      <a:pt x="4091172" y="2045586"/>
                    </a:cubicBezTo>
                    <a:cubicBezTo>
                      <a:pt x="4091172" y="2046966"/>
                      <a:pt x="4091170" y="2048347"/>
                      <a:pt x="4091167" y="2049727"/>
                    </a:cubicBezTo>
                    <a:lnTo>
                      <a:pt x="4040191" y="2049621"/>
                    </a:lnTo>
                    <a:lnTo>
                      <a:pt x="4040190" y="2049620"/>
                    </a:lnTo>
                    <a:cubicBezTo>
                      <a:pt x="4040193" y="2048276"/>
                      <a:pt x="4040195" y="2046931"/>
                      <a:pt x="4040195" y="2045587"/>
                    </a:cubicBezTo>
                    <a:cubicBezTo>
                      <a:pt x="4040195" y="943993"/>
                      <a:pt x="3147177" y="50976"/>
                      <a:pt x="2045585" y="50976"/>
                    </a:cubicBezTo>
                    <a:cubicBezTo>
                      <a:pt x="943992" y="50976"/>
                      <a:pt x="50975" y="943993"/>
                      <a:pt x="50975" y="2045587"/>
                    </a:cubicBezTo>
                    <a:cubicBezTo>
                      <a:pt x="50974" y="2045587"/>
                      <a:pt x="50975" y="2045588"/>
                      <a:pt x="50975" y="2045589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defTabSz="96012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89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椭圆 41"/>
              <p:cNvSpPr>
                <a:spLocks noChangeArrowheads="1"/>
              </p:cNvSpPr>
              <p:nvPr/>
            </p:nvSpPr>
            <p:spPr bwMode="auto">
              <a:xfrm>
                <a:off x="3051949" y="1338917"/>
                <a:ext cx="403801" cy="403801"/>
              </a:xfrm>
              <a:prstGeom prst="ellipse">
                <a:avLst/>
              </a:prstGeom>
              <a:solidFill>
                <a:srgbClr val="1C9494"/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algn="ctr" defTabSz="718590"/>
                <a:endParaRPr lang="zh-CN" altLang="en-US" sz="1890">
                  <a:solidFill>
                    <a:srgbClr val="006C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椭圆 42"/>
              <p:cNvSpPr>
                <a:spLocks noChangeArrowheads="1"/>
              </p:cNvSpPr>
              <p:nvPr/>
            </p:nvSpPr>
            <p:spPr bwMode="auto">
              <a:xfrm>
                <a:off x="3732034" y="2194024"/>
                <a:ext cx="403801" cy="403801"/>
              </a:xfrm>
              <a:prstGeom prst="ellipse">
                <a:avLst/>
              </a:prstGeom>
              <a:solidFill>
                <a:srgbClr val="78AF51"/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algn="ctr" defTabSz="718590"/>
                <a:endParaRPr lang="zh-CN" altLang="en-US" sz="1890">
                  <a:solidFill>
                    <a:srgbClr val="006C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椭圆 43"/>
              <p:cNvSpPr>
                <a:spLocks noChangeArrowheads="1"/>
              </p:cNvSpPr>
              <p:nvPr/>
            </p:nvSpPr>
            <p:spPr bwMode="auto">
              <a:xfrm>
                <a:off x="3740786" y="3192899"/>
                <a:ext cx="403801" cy="403801"/>
              </a:xfrm>
              <a:prstGeom prst="ellipse">
                <a:avLst/>
              </a:prstGeom>
              <a:solidFill>
                <a:srgbClr val="FAC14D"/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algn="ctr" defTabSz="718590"/>
                <a:endParaRPr lang="zh-CN" altLang="en-US" sz="1890">
                  <a:solidFill>
                    <a:srgbClr val="006C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椭圆 44"/>
              <p:cNvSpPr>
                <a:spLocks noChangeArrowheads="1"/>
              </p:cNvSpPr>
              <p:nvPr/>
            </p:nvSpPr>
            <p:spPr bwMode="auto">
              <a:xfrm>
                <a:off x="3055700" y="4071759"/>
                <a:ext cx="403801" cy="403801"/>
              </a:xfrm>
              <a:prstGeom prst="ellipse">
                <a:avLst/>
              </a:prstGeom>
              <a:solidFill>
                <a:srgbClr val="F95647"/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algn="ctr" defTabSz="718590"/>
                <a:endParaRPr lang="zh-CN" altLang="en-US" sz="1890">
                  <a:solidFill>
                    <a:srgbClr val="006CB8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22" name="直接连接符 52"/>
              <p:cNvCxnSpPr>
                <a:cxnSpLocks noChangeShapeType="1"/>
              </p:cNvCxnSpPr>
              <p:nvPr/>
            </p:nvCxnSpPr>
            <p:spPr bwMode="auto">
              <a:xfrm>
                <a:off x="3480753" y="1568946"/>
                <a:ext cx="1135142" cy="0"/>
              </a:xfrm>
              <a:prstGeom prst="line">
                <a:avLst/>
              </a:prstGeom>
              <a:noFill/>
              <a:ln w="25400" algn="ctr">
                <a:solidFill>
                  <a:srgbClr val="1C9494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3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9630" y="1070133"/>
                <a:ext cx="1078884" cy="10788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24" name="直接连接符 58"/>
              <p:cNvCxnSpPr>
                <a:cxnSpLocks noChangeShapeType="1"/>
              </p:cNvCxnSpPr>
              <p:nvPr/>
            </p:nvCxnSpPr>
            <p:spPr bwMode="auto">
              <a:xfrm>
                <a:off x="3480754" y="4276785"/>
                <a:ext cx="1133892" cy="0"/>
              </a:xfrm>
              <a:prstGeom prst="line">
                <a:avLst/>
              </a:prstGeom>
              <a:noFill/>
              <a:ln w="25400" algn="ctr">
                <a:solidFill>
                  <a:schemeClr val="accent1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5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9630" y="3781723"/>
                <a:ext cx="1078884" cy="10788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26" name="直接连接符 62"/>
              <p:cNvCxnSpPr>
                <a:cxnSpLocks noChangeShapeType="1"/>
              </p:cNvCxnSpPr>
              <p:nvPr/>
            </p:nvCxnSpPr>
            <p:spPr bwMode="auto">
              <a:xfrm flipV="1">
                <a:off x="4140836" y="2400299"/>
                <a:ext cx="1901488" cy="6252"/>
              </a:xfrm>
              <a:prstGeom prst="line">
                <a:avLst/>
              </a:prstGeom>
              <a:noFill/>
              <a:ln w="25400" algn="ctr">
                <a:solidFill>
                  <a:srgbClr val="78AF51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7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14808" y="1895237"/>
                <a:ext cx="1078884" cy="10788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28" name="直接连接符 66"/>
              <p:cNvCxnSpPr>
                <a:cxnSpLocks noChangeShapeType="1"/>
              </p:cNvCxnSpPr>
              <p:nvPr/>
            </p:nvCxnSpPr>
            <p:spPr bwMode="auto">
              <a:xfrm>
                <a:off x="4140835" y="3420427"/>
                <a:ext cx="1867734" cy="0"/>
              </a:xfrm>
              <a:prstGeom prst="line">
                <a:avLst/>
              </a:prstGeom>
              <a:noFill/>
              <a:ln w="25400" algn="ctr">
                <a:solidFill>
                  <a:srgbClr val="FAC14D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9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04806" y="2914115"/>
                <a:ext cx="1078884" cy="10788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" name="矩形 29"/>
              <p:cNvSpPr/>
              <p:nvPr/>
            </p:nvSpPr>
            <p:spPr>
              <a:xfrm>
                <a:off x="5452123" y="1239458"/>
                <a:ext cx="4343150" cy="571303"/>
              </a:xfrm>
              <a:prstGeom prst="rect">
                <a:avLst/>
              </a:prstGeom>
            </p:spPr>
            <p:txBody>
              <a:bodyPr wrap="square" lIns="72002" tIns="36001" rIns="72002" bIns="36001">
                <a:spAutoFit/>
              </a:bodyPr>
              <a:lstStyle/>
              <a:p>
                <a:pPr marL="0" marR="0" lvl="0" indent="0" algn="l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2400"/>
                  <a:buFont typeface="Arial"/>
                  <a:buNone/>
                </a:pPr>
                <a:r>
                  <a:rPr lang="vi-VN" sz="1800" b="1" dirty="0" err="1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Khảo</a:t>
                </a:r>
                <a:r>
                  <a:rPr lang="vi-VN" sz="1800" b="1" dirty="0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sát</a:t>
                </a:r>
                <a:r>
                  <a:rPr lang="vi-VN" sz="1800" b="1" dirty="0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 thu </a:t>
                </a:r>
                <a:r>
                  <a:rPr lang="vi-VN" sz="1800" b="1" dirty="0" err="1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thập</a:t>
                </a:r>
                <a:r>
                  <a:rPr lang="vi-VN" sz="1800" b="1" dirty="0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 thông tin, </a:t>
                </a:r>
                <a:r>
                  <a:rPr lang="vi-VN" sz="1800" b="1" dirty="0" err="1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xác</a:t>
                </a:r>
                <a:r>
                  <a:rPr lang="vi-VN" sz="1800" b="1" dirty="0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định</a:t>
                </a:r>
                <a:r>
                  <a:rPr lang="vi-VN" sz="1800" b="1" dirty="0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vấn</a:t>
                </a:r>
                <a:r>
                  <a:rPr lang="vi-VN" sz="1800" b="1" dirty="0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đề</a:t>
                </a:r>
                <a:r>
                  <a:rPr lang="vi-VN" sz="1800" b="1" dirty="0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  <a:latin typeface="Arial"/>
                    <a:ea typeface="Arial"/>
                    <a:cs typeface="Arial"/>
                    <a:sym typeface="Arial"/>
                  </a:rPr>
                  <a:t>giới</a:t>
                </a:r>
                <a:endParaRPr lang="vi-VN" sz="1800" b="1" dirty="0">
                  <a:solidFill>
                    <a:srgbClr val="1C939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矩形 71"/>
              <p:cNvSpPr>
                <a:spLocks noChangeArrowheads="1"/>
              </p:cNvSpPr>
              <p:nvPr/>
            </p:nvSpPr>
            <p:spPr bwMode="auto">
              <a:xfrm>
                <a:off x="4829672" y="1320166"/>
                <a:ext cx="330041" cy="444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2002" tIns="36001" rIns="72002" bIns="36001">
                <a:spAutoFit/>
              </a:bodyPr>
              <a:lstStyle/>
              <a:p>
                <a:pPr defTabSz="718590"/>
                <a:r>
                  <a:rPr lang="en-US" altLang="zh-CN" sz="2415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sp>
            <p:nvSpPr>
              <p:cNvPr id="40" name="矩形 71"/>
              <p:cNvSpPr>
                <a:spLocks noChangeArrowheads="1"/>
              </p:cNvSpPr>
              <p:nvPr/>
            </p:nvSpPr>
            <p:spPr bwMode="auto">
              <a:xfrm>
                <a:off x="6239849" y="2160271"/>
                <a:ext cx="330041" cy="444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2002" tIns="36001" rIns="72002" bIns="36001">
                <a:spAutoFit/>
              </a:bodyPr>
              <a:lstStyle/>
              <a:p>
                <a:pPr defTabSz="718590"/>
                <a:r>
                  <a:rPr lang="en-US" altLang="zh-CN" sz="2415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  <p:sp>
            <p:nvSpPr>
              <p:cNvPr id="41" name="矩形 71"/>
              <p:cNvSpPr>
                <a:spLocks noChangeArrowheads="1"/>
              </p:cNvSpPr>
              <p:nvPr/>
            </p:nvSpPr>
            <p:spPr bwMode="auto">
              <a:xfrm>
                <a:off x="6239849" y="3180398"/>
                <a:ext cx="330041" cy="444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2002" tIns="36001" rIns="72002" bIns="36001">
                <a:spAutoFit/>
              </a:bodyPr>
              <a:lstStyle/>
              <a:p>
                <a:pPr defTabSz="718590"/>
                <a:r>
                  <a:rPr lang="en-US" altLang="zh-CN" sz="2415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3</a:t>
                </a:r>
              </a:p>
            </p:txBody>
          </p:sp>
          <p:sp>
            <p:nvSpPr>
              <p:cNvPr id="42" name="矩形 71"/>
              <p:cNvSpPr>
                <a:spLocks noChangeArrowheads="1"/>
              </p:cNvSpPr>
              <p:nvPr/>
            </p:nvSpPr>
            <p:spPr bwMode="auto">
              <a:xfrm>
                <a:off x="4829672" y="4068008"/>
                <a:ext cx="330041" cy="444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2002" tIns="36001" rIns="72002" bIns="36001">
                <a:spAutoFit/>
              </a:bodyPr>
              <a:lstStyle/>
              <a:p>
                <a:pPr defTabSz="718590"/>
                <a:r>
                  <a:rPr lang="en-US" altLang="zh-CN" sz="2415" b="1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4</a:t>
                </a:r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1355562" y="2052506"/>
                <a:ext cx="2473578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err="1">
                    <a:solidFill>
                      <a:srgbClr val="7030A0"/>
                    </a:solidFill>
                    <a:latin typeface="+mj-lt"/>
                  </a:rPr>
                  <a:t>Quy</a:t>
                </a:r>
                <a:r>
                  <a:rPr lang="en-US" sz="2000" b="1" dirty="0">
                    <a:solidFill>
                      <a:srgbClr val="7030A0"/>
                    </a:solidFill>
                    <a:latin typeface="+mj-lt"/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  <a:latin typeface="+mj-lt"/>
                  </a:rPr>
                  <a:t>trình</a:t>
                </a:r>
                <a:r>
                  <a:rPr lang="en-US" sz="2000" b="1" dirty="0">
                    <a:solidFill>
                      <a:srgbClr val="7030A0"/>
                    </a:solidFill>
                    <a:latin typeface="+mj-lt"/>
                  </a:rPr>
                  <a:t> </a:t>
                </a:r>
                <a:r>
                  <a:rPr lang="vi-VN" sz="2000" b="1" dirty="0">
                    <a:solidFill>
                      <a:srgbClr val="7030A0"/>
                    </a:solidFill>
                    <a:latin typeface="+mj-lt"/>
                  </a:rPr>
                  <a:t>LGG </a:t>
                </a:r>
                <a:r>
                  <a:rPr lang="en-US" sz="2000" b="1" dirty="0" err="1">
                    <a:solidFill>
                      <a:srgbClr val="7030A0"/>
                    </a:solidFill>
                    <a:latin typeface="+mj-lt"/>
                  </a:rPr>
                  <a:t>trong</a:t>
                </a:r>
                <a:r>
                  <a:rPr lang="en-US" sz="2000" b="1" dirty="0">
                    <a:solidFill>
                      <a:srgbClr val="7030A0"/>
                    </a:solidFill>
                    <a:latin typeface="+mj-lt"/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  <a:latin typeface="+mj-lt"/>
                  </a:rPr>
                  <a:t>quản</a:t>
                </a:r>
                <a:r>
                  <a:rPr lang="en-US" sz="2000" b="1" dirty="0">
                    <a:solidFill>
                      <a:srgbClr val="7030A0"/>
                    </a:solidFill>
                    <a:latin typeface="+mj-lt"/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  <a:latin typeface="+mj-lt"/>
                  </a:rPr>
                  <a:t>lý</a:t>
                </a:r>
                <a:r>
                  <a:rPr lang="en-US" sz="2000" b="1" dirty="0">
                    <a:solidFill>
                      <a:srgbClr val="7030A0"/>
                    </a:solidFill>
                    <a:latin typeface="+mj-lt"/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  <a:latin typeface="+mj-lt"/>
                  </a:rPr>
                  <a:t>nhà</a:t>
                </a:r>
                <a:r>
                  <a:rPr lang="en-US" sz="2000" b="1" dirty="0">
                    <a:solidFill>
                      <a:srgbClr val="7030A0"/>
                    </a:solidFill>
                    <a:latin typeface="+mj-lt"/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  <a:latin typeface="+mj-lt"/>
                  </a:rPr>
                  <a:t>trường</a:t>
                </a:r>
                <a:r>
                  <a:rPr lang="vi-VN" sz="2000" b="1" dirty="0">
                    <a:solidFill>
                      <a:srgbClr val="7030A0"/>
                    </a:solidFill>
                    <a:latin typeface="+mj-lt"/>
                  </a:rPr>
                  <a:t> </a:t>
                </a:r>
                <a:r>
                  <a:rPr lang="vi-VN" altLang="zh-CN" sz="2000" b="1" dirty="0">
                    <a:solidFill>
                      <a:srgbClr val="7030A0"/>
                    </a:solidFill>
                    <a:latin typeface="+mj-lt"/>
                    <a:ea typeface="微软雅黑" panose="020B0503020204020204" pitchFamily="34" charset="-122"/>
                  </a:rPr>
                  <a:t>(4 </a:t>
                </a:r>
                <a:r>
                  <a:rPr lang="vi-VN" altLang="zh-CN" sz="2000" b="1" dirty="0" err="1">
                    <a:solidFill>
                      <a:srgbClr val="7030A0"/>
                    </a:solidFill>
                    <a:latin typeface="+mj-lt"/>
                    <a:ea typeface="微软雅黑" panose="020B0503020204020204" pitchFamily="34" charset="-122"/>
                  </a:rPr>
                  <a:t>bước</a:t>
                </a:r>
                <a:r>
                  <a:rPr lang="vi-VN" altLang="zh-CN" sz="2000" b="1" dirty="0">
                    <a:solidFill>
                      <a:srgbClr val="7030A0"/>
                    </a:solidFill>
                    <a:latin typeface="+mj-lt"/>
                    <a:ea typeface="微软雅黑" panose="020B0503020204020204" pitchFamily="34" charset="-122"/>
                  </a:rPr>
                  <a:t>)</a:t>
                </a:r>
                <a:endParaRPr lang="zh-CN" altLang="en-US" sz="1800" b="1" dirty="0">
                  <a:solidFill>
                    <a:srgbClr val="7030A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矩形 29"/>
              <p:cNvSpPr/>
              <p:nvPr/>
            </p:nvSpPr>
            <p:spPr>
              <a:xfrm>
                <a:off x="6622762" y="2185144"/>
                <a:ext cx="3118127" cy="349704"/>
              </a:xfrm>
              <a:prstGeom prst="rect">
                <a:avLst/>
              </a:prstGeom>
            </p:spPr>
            <p:txBody>
              <a:bodyPr wrap="square" lIns="72002" tIns="36001" rIns="72002" bIns="36001">
                <a:spAutoFit/>
              </a:bodyPr>
              <a:lstStyle/>
              <a:p>
                <a:pPr marL="244529" lvl="0" indent="-244529" algn="l" rtl="0">
                  <a:spcBef>
                    <a:spcPts val="640"/>
                  </a:spcBef>
                  <a:spcAft>
                    <a:spcPts val="0"/>
                  </a:spcAft>
                  <a:buClr>
                    <a:schemeClr val="lt1"/>
                  </a:buClr>
                  <a:buSzPts val="2720"/>
                  <a:buChar char="•"/>
                </a:pPr>
                <a:r>
                  <a:rPr lang="en-US" sz="1800" b="1" dirty="0" err="1">
                    <a:solidFill>
                      <a:srgbClr val="507636"/>
                    </a:solidFill>
                    <a:latin typeface="Arial"/>
                    <a:ea typeface="Arial"/>
                    <a:cs typeface="Arial"/>
                    <a:sym typeface="Arial"/>
                  </a:rPr>
                  <a:t>Lập</a:t>
                </a:r>
                <a:r>
                  <a:rPr lang="en-US" sz="1800" b="1" dirty="0">
                    <a:solidFill>
                      <a:srgbClr val="507636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  <a:latin typeface="Arial"/>
                    <a:ea typeface="Arial"/>
                    <a:cs typeface="Arial"/>
                    <a:sym typeface="Arial"/>
                  </a:rPr>
                  <a:t>kế</a:t>
                </a:r>
                <a:r>
                  <a:rPr lang="en-US" sz="1800" b="1" dirty="0">
                    <a:solidFill>
                      <a:srgbClr val="507636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  <a:latin typeface="Arial"/>
                    <a:ea typeface="Arial"/>
                    <a:cs typeface="Arial"/>
                    <a:sym typeface="Arial"/>
                  </a:rPr>
                  <a:t>hoạch</a:t>
                </a:r>
                <a:r>
                  <a:rPr lang="en-US" sz="1800" b="1" dirty="0">
                    <a:solidFill>
                      <a:srgbClr val="507636"/>
                    </a:solidFill>
                    <a:latin typeface="Arial"/>
                    <a:ea typeface="Arial"/>
                    <a:cs typeface="Arial"/>
                    <a:sym typeface="Arial"/>
                  </a:rPr>
                  <a:t> LGG</a:t>
                </a:r>
                <a:endParaRPr lang="vi-VN" sz="1800" b="1" dirty="0">
                  <a:solidFill>
                    <a:srgbClr val="507636"/>
                  </a:solidFill>
                </a:endParaRPr>
              </a:p>
            </p:txBody>
          </p:sp>
          <p:sp>
            <p:nvSpPr>
              <p:cNvPr id="44" name="矩形 29"/>
              <p:cNvSpPr/>
              <p:nvPr/>
            </p:nvSpPr>
            <p:spPr>
              <a:xfrm>
                <a:off x="6651852" y="3037787"/>
                <a:ext cx="3313489" cy="626703"/>
              </a:xfrm>
              <a:prstGeom prst="rect">
                <a:avLst/>
              </a:prstGeom>
            </p:spPr>
            <p:txBody>
              <a:bodyPr wrap="square" lIns="72002" tIns="36001" rIns="72002" bIns="36001">
                <a:spAutoFit/>
              </a:bodyPr>
              <a:lstStyle/>
              <a:p>
                <a:pPr marL="244529" lvl="0" indent="-244529" algn="l" rtl="0">
                  <a:spcBef>
                    <a:spcPts val="640"/>
                  </a:spcBef>
                  <a:spcAft>
                    <a:spcPts val="0"/>
                  </a:spcAft>
                  <a:buClr>
                    <a:schemeClr val="lt1"/>
                  </a:buClr>
                  <a:buSzPts val="2720"/>
                  <a:buChar char="•"/>
                </a:pPr>
                <a:r>
                  <a:rPr lang="en-US" sz="1800" b="1" dirty="0" err="1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Thực</a:t>
                </a:r>
                <a:r>
                  <a:rPr lang="en-US" sz="1800" b="1" dirty="0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hiện</a:t>
                </a:r>
                <a:r>
                  <a:rPr lang="en-US" sz="1800" b="1" dirty="0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và</a:t>
                </a:r>
                <a:r>
                  <a:rPr lang="en-US" sz="1800" b="1" dirty="0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giám</a:t>
                </a:r>
                <a:r>
                  <a:rPr lang="en-US" sz="1800" b="1" dirty="0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sát</a:t>
                </a:r>
                <a:r>
                  <a:rPr lang="en-US" sz="1800" b="1" dirty="0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việc</a:t>
                </a:r>
                <a:r>
                  <a:rPr lang="en-US" sz="1800" b="1" dirty="0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thực</a:t>
                </a:r>
                <a:r>
                  <a:rPr lang="en-US" sz="1800" b="1" dirty="0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hiện</a:t>
                </a:r>
                <a:r>
                  <a:rPr lang="en-US" sz="1800" b="1" dirty="0">
                    <a:solidFill>
                      <a:srgbClr val="FF9900"/>
                    </a:solidFill>
                    <a:latin typeface="Arial"/>
                    <a:ea typeface="Arial"/>
                    <a:cs typeface="Arial"/>
                    <a:sym typeface="Arial"/>
                  </a:rPr>
                  <a:t> LGG</a:t>
                </a:r>
                <a:endParaRPr lang="en-US" sz="1800" b="1" dirty="0">
                  <a:solidFill>
                    <a:srgbClr val="FF9900"/>
                  </a:solidFill>
                </a:endParaRPr>
              </a:p>
            </p:txBody>
          </p:sp>
          <p:sp>
            <p:nvSpPr>
              <p:cNvPr id="46" name="矩形 29"/>
              <p:cNvSpPr/>
              <p:nvPr/>
            </p:nvSpPr>
            <p:spPr>
              <a:xfrm>
                <a:off x="5164339" y="4143101"/>
                <a:ext cx="4431062" cy="349704"/>
              </a:xfrm>
              <a:prstGeom prst="rect">
                <a:avLst/>
              </a:prstGeom>
            </p:spPr>
            <p:txBody>
              <a:bodyPr wrap="square" lIns="72002" tIns="36001" rIns="72002" bIns="36001">
                <a:spAutoFit/>
              </a:bodyPr>
              <a:lstStyle/>
              <a:p>
                <a:pPr marL="244529" lvl="0" indent="-244529" algn="l" rtl="0">
                  <a:spcBef>
                    <a:spcPts val="640"/>
                  </a:spcBef>
                  <a:spcAft>
                    <a:spcPts val="0"/>
                  </a:spcAft>
                  <a:buClr>
                    <a:schemeClr val="lt1"/>
                  </a:buClr>
                  <a:buSzPts val="2720"/>
                  <a:buChar char="•"/>
                </a:pPr>
                <a:r>
                  <a:rPr lang="en-US" sz="1800" b="1" dirty="0" err="1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Đánh</a:t>
                </a:r>
                <a:r>
                  <a:rPr lang="en-US" sz="1800" b="1" dirty="0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giá</a:t>
                </a:r>
                <a:r>
                  <a:rPr lang="en-US" sz="1800" b="1" dirty="0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kết</a:t>
                </a:r>
                <a:r>
                  <a:rPr lang="en-US" sz="1800" b="1" dirty="0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quả</a:t>
                </a:r>
                <a:r>
                  <a:rPr lang="en-US" sz="1800" b="1" dirty="0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, </a:t>
                </a:r>
                <a:r>
                  <a:rPr lang="en-US" sz="1800" b="1" dirty="0" err="1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tác</a:t>
                </a:r>
                <a:r>
                  <a:rPr lang="en-US" sz="1800" b="1" dirty="0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động</a:t>
                </a:r>
                <a:r>
                  <a:rPr lang="en-US" sz="1800" b="1" dirty="0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en-US" sz="1800" b="1" dirty="0" err="1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của</a:t>
                </a:r>
                <a:r>
                  <a:rPr lang="en-US" sz="1800" b="1" dirty="0">
                    <a:solidFill>
                      <a:srgbClr val="F95647"/>
                    </a:solidFill>
                    <a:latin typeface="Arial"/>
                    <a:ea typeface="Arial"/>
                    <a:cs typeface="Arial"/>
                    <a:sym typeface="Arial"/>
                  </a:rPr>
                  <a:t> LGG</a:t>
                </a:r>
                <a:endParaRPr lang="en-US" sz="1800" b="1" dirty="0">
                  <a:solidFill>
                    <a:srgbClr val="F95647"/>
                  </a:solidFill>
                </a:endParaRP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44DC0AF-2E70-5C86-5334-AED9885443FC}"/>
                </a:ext>
              </a:extLst>
            </p:cNvPr>
            <p:cNvGrpSpPr/>
            <p:nvPr/>
          </p:nvGrpSpPr>
          <p:grpSpPr>
            <a:xfrm>
              <a:off x="145072" y="138847"/>
              <a:ext cx="9577063" cy="845388"/>
              <a:chOff x="713489" y="3613683"/>
              <a:chExt cx="7831528" cy="945385"/>
            </a:xfrm>
          </p:grpSpPr>
          <p:sp>
            <p:nvSpPr>
              <p:cNvPr id="32" name="圆角矩形 2">
                <a:extLst>
                  <a:ext uri="{FF2B5EF4-FFF2-40B4-BE49-F238E27FC236}">
                    <a16:creationId xmlns:a16="http://schemas.microsoft.com/office/drawing/2014/main" id="{97611B46-98BE-68C2-73B5-FDEA2E2704E5}"/>
                  </a:ext>
                </a:extLst>
              </p:cNvPr>
              <p:cNvSpPr/>
              <p:nvPr/>
            </p:nvSpPr>
            <p:spPr>
              <a:xfrm>
                <a:off x="1416225" y="3626614"/>
                <a:ext cx="7128792" cy="932454"/>
              </a:xfrm>
              <a:prstGeom prst="roundRect">
                <a:avLst>
                  <a:gd name="adj" fmla="val 42270"/>
                </a:avLst>
              </a:prstGeom>
              <a:solidFill>
                <a:srgbClr val="D9D9D9"/>
              </a:soli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TextBox 31">
                <a:extLst>
                  <a:ext uri="{FF2B5EF4-FFF2-40B4-BE49-F238E27FC236}">
                    <a16:creationId xmlns:a16="http://schemas.microsoft.com/office/drawing/2014/main" id="{23DDE187-52C4-4062-DE9E-1891A9B2E5D8}"/>
                  </a:ext>
                </a:extLst>
              </p:cNvPr>
              <p:cNvSpPr txBox="1"/>
              <p:nvPr/>
            </p:nvSpPr>
            <p:spPr>
              <a:xfrm>
                <a:off x="2038187" y="3867999"/>
                <a:ext cx="6448536" cy="44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C00000"/>
                    </a:solidFill>
                  </a:rPr>
                  <a:t>QUY TRÌNH </a:t>
                </a:r>
                <a:r>
                  <a:rPr lang="vi-VN" sz="2000" b="1" dirty="0">
                    <a:solidFill>
                      <a:srgbClr val="C00000"/>
                    </a:solidFill>
                  </a:rPr>
                  <a:t>LGG </a:t>
                </a:r>
                <a:r>
                  <a:rPr lang="en-US" sz="2000" b="1" dirty="0">
                    <a:solidFill>
                      <a:srgbClr val="C00000"/>
                    </a:solidFill>
                  </a:rPr>
                  <a:t>TRONG QUẢN LÝ NHÀ TRƯỜNG</a:t>
                </a:r>
                <a:endParaRPr lang="zh-CN" altLang="en-US" sz="2000" b="1" dirty="0">
                  <a:solidFill>
                    <a:srgbClr val="C0000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34" name="组合 4">
                <a:extLst>
                  <a:ext uri="{FF2B5EF4-FFF2-40B4-BE49-F238E27FC236}">
                    <a16:creationId xmlns:a16="http://schemas.microsoft.com/office/drawing/2014/main" id="{D549BDDE-9EA0-3130-5676-A26D359A4ACB}"/>
                  </a:ext>
                </a:extLst>
              </p:cNvPr>
              <p:cNvGrpSpPr/>
              <p:nvPr/>
            </p:nvGrpSpPr>
            <p:grpSpPr>
              <a:xfrm>
                <a:off x="713489" y="3613683"/>
                <a:ext cx="1319530" cy="932455"/>
                <a:chOff x="899592" y="2377261"/>
                <a:chExt cx="720079" cy="57461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5" name="圆角矩形 5">
                  <a:extLst>
                    <a:ext uri="{FF2B5EF4-FFF2-40B4-BE49-F238E27FC236}">
                      <a16:creationId xmlns:a16="http://schemas.microsoft.com/office/drawing/2014/main" id="{B2D580D5-B2E7-9CE7-2F37-D68669118CB6}"/>
                    </a:ext>
                  </a:extLst>
                </p:cNvPr>
                <p:cNvSpPr/>
                <p:nvPr/>
              </p:nvSpPr>
              <p:spPr>
                <a:xfrm>
                  <a:off x="899592" y="2377261"/>
                  <a:ext cx="720079" cy="574619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rgbClr val="C00000"/>
                    </a:solidFill>
                    <a:ea typeface="微软雅黑" pitchFamily="34" charset="-122"/>
                  </a:endParaRPr>
                </a:p>
              </p:txBody>
            </p:sp>
            <p:sp>
              <p:nvSpPr>
                <p:cNvPr id="36" name="圆角矩形 6">
                  <a:extLst>
                    <a:ext uri="{FF2B5EF4-FFF2-40B4-BE49-F238E27FC236}">
                      <a16:creationId xmlns:a16="http://schemas.microsoft.com/office/drawing/2014/main" id="{410A056C-6B2C-92AC-C2CE-8A9BF1763307}"/>
                    </a:ext>
                  </a:extLst>
                </p:cNvPr>
                <p:cNvSpPr/>
                <p:nvPr/>
              </p:nvSpPr>
              <p:spPr>
                <a:xfrm>
                  <a:off x="920241" y="2388013"/>
                  <a:ext cx="681258" cy="533516"/>
                </a:xfrm>
                <a:prstGeom prst="roundRect">
                  <a:avLst>
                    <a:gd name="adj" fmla="val 42270"/>
                  </a:avLst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vi-VN" altLang="zh-CN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rPr>
                    <a:t>3</a:t>
                  </a:r>
                  <a:endParaRPr lang="zh-CN" altLang="en-US" sz="2400" b="1" dirty="0">
                    <a:solidFill>
                      <a:schemeClr val="accent4">
                        <a:lumMod val="50000"/>
                      </a:schemeClr>
                    </a:solidFill>
                    <a:ea typeface="微软雅黑" pitchFamily="34" charset="-122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39392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50D2F7F-A703-A732-4C79-9C9A3B78900E}"/>
              </a:ext>
            </a:extLst>
          </p:cNvPr>
          <p:cNvGrpSpPr/>
          <p:nvPr/>
        </p:nvGrpSpPr>
        <p:grpSpPr>
          <a:xfrm>
            <a:off x="-1866" y="200605"/>
            <a:ext cx="9649467" cy="5012395"/>
            <a:chOff x="20176" y="223403"/>
            <a:chExt cx="9649467" cy="5012395"/>
          </a:xfrm>
        </p:grpSpPr>
        <p:grpSp>
          <p:nvGrpSpPr>
            <p:cNvPr id="4" name="Group 3"/>
            <p:cNvGrpSpPr/>
            <p:nvPr/>
          </p:nvGrpSpPr>
          <p:grpSpPr>
            <a:xfrm>
              <a:off x="20176" y="1303277"/>
              <a:ext cx="9649467" cy="3932521"/>
              <a:chOff x="840423" y="1041225"/>
              <a:chExt cx="9649467" cy="3932521"/>
            </a:xfrm>
          </p:grpSpPr>
          <p:pic>
            <p:nvPicPr>
              <p:cNvPr id="16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0445" y="1533941"/>
                <a:ext cx="3000375" cy="30003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7" name="空心弧 40"/>
              <p:cNvSpPr/>
              <p:nvPr/>
            </p:nvSpPr>
            <p:spPr bwMode="auto">
              <a:xfrm rot="5400000">
                <a:off x="840423" y="1320165"/>
                <a:ext cx="3221653" cy="3221653"/>
              </a:xfrm>
              <a:custGeom>
                <a:avLst/>
                <a:gdLst>
                  <a:gd name="T0" fmla="*/ 25488 w 4091171"/>
                  <a:gd name="T1" fmla="*/ 2045583 h 4091173"/>
                  <a:gd name="T2" fmla="*/ 4065677 w 4091171"/>
                  <a:gd name="T3" fmla="*/ 2049671 h 4091173"/>
                  <a:gd name="T4" fmla="*/ 2045586 w 4091171"/>
                  <a:gd name="T5" fmla="*/ 2045587 h 4091173"/>
                  <a:gd name="T6" fmla="*/ 5898240 60000 65536"/>
                  <a:gd name="T7" fmla="*/ 5898240 60000 65536"/>
                  <a:gd name="T8" fmla="*/ 5898240 60000 65536"/>
                  <a:gd name="T9" fmla="*/ 0 w 4091171"/>
                  <a:gd name="T10" fmla="*/ 0 h 4091173"/>
                  <a:gd name="T11" fmla="*/ 4091171 w 4091171"/>
                  <a:gd name="T12" fmla="*/ 2049724 h 4091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91171" h="4091173">
                    <a:moveTo>
                      <a:pt x="0" y="2045584"/>
                    </a:moveTo>
                    <a:lnTo>
                      <a:pt x="0" y="2045584"/>
                    </a:lnTo>
                    <a:cubicBezTo>
                      <a:pt x="1" y="915838"/>
                      <a:pt x="915840" y="-2"/>
                      <a:pt x="2045586" y="-1"/>
                    </a:cubicBezTo>
                    <a:cubicBezTo>
                      <a:pt x="3175331" y="-1"/>
                      <a:pt x="4091172" y="915839"/>
                      <a:pt x="4091172" y="2045586"/>
                    </a:cubicBezTo>
                    <a:cubicBezTo>
                      <a:pt x="4091172" y="2046966"/>
                      <a:pt x="4091170" y="2048347"/>
                      <a:pt x="4091167" y="2049727"/>
                    </a:cubicBezTo>
                    <a:lnTo>
                      <a:pt x="4040191" y="2049621"/>
                    </a:lnTo>
                    <a:lnTo>
                      <a:pt x="4040190" y="2049620"/>
                    </a:lnTo>
                    <a:cubicBezTo>
                      <a:pt x="4040193" y="2048276"/>
                      <a:pt x="4040195" y="2046931"/>
                      <a:pt x="4040195" y="2045587"/>
                    </a:cubicBezTo>
                    <a:cubicBezTo>
                      <a:pt x="4040195" y="943993"/>
                      <a:pt x="3147177" y="50976"/>
                      <a:pt x="2045585" y="50976"/>
                    </a:cubicBezTo>
                    <a:cubicBezTo>
                      <a:pt x="943992" y="50976"/>
                      <a:pt x="50975" y="943993"/>
                      <a:pt x="50975" y="2045587"/>
                    </a:cubicBezTo>
                    <a:cubicBezTo>
                      <a:pt x="50974" y="2045587"/>
                      <a:pt x="50975" y="2045588"/>
                      <a:pt x="50975" y="2045589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defTabSz="96012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sz="189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椭圆 41"/>
              <p:cNvSpPr>
                <a:spLocks noChangeArrowheads="1"/>
              </p:cNvSpPr>
              <p:nvPr/>
            </p:nvSpPr>
            <p:spPr bwMode="auto">
              <a:xfrm>
                <a:off x="3051949" y="1338917"/>
                <a:ext cx="403801" cy="403801"/>
              </a:xfrm>
              <a:prstGeom prst="ellipse">
                <a:avLst/>
              </a:prstGeom>
              <a:solidFill>
                <a:srgbClr val="1C9494"/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algn="ctr" defTabSz="718590"/>
                <a:endParaRPr lang="zh-CN" altLang="en-US" sz="1890">
                  <a:solidFill>
                    <a:srgbClr val="006C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椭圆 42"/>
              <p:cNvSpPr>
                <a:spLocks noChangeArrowheads="1"/>
              </p:cNvSpPr>
              <p:nvPr/>
            </p:nvSpPr>
            <p:spPr bwMode="auto">
              <a:xfrm>
                <a:off x="3732034" y="2194024"/>
                <a:ext cx="403801" cy="403801"/>
              </a:xfrm>
              <a:prstGeom prst="ellipse">
                <a:avLst/>
              </a:prstGeom>
              <a:solidFill>
                <a:srgbClr val="78AF51"/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algn="ctr" defTabSz="718590"/>
                <a:endParaRPr lang="zh-CN" altLang="en-US" sz="1890">
                  <a:solidFill>
                    <a:srgbClr val="006C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椭圆 43"/>
              <p:cNvSpPr>
                <a:spLocks noChangeArrowheads="1"/>
              </p:cNvSpPr>
              <p:nvPr/>
            </p:nvSpPr>
            <p:spPr bwMode="auto">
              <a:xfrm>
                <a:off x="3740786" y="3192899"/>
                <a:ext cx="403801" cy="403801"/>
              </a:xfrm>
              <a:prstGeom prst="ellipse">
                <a:avLst/>
              </a:prstGeom>
              <a:solidFill>
                <a:srgbClr val="FAC14D"/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algn="ctr" defTabSz="718590"/>
                <a:endParaRPr lang="zh-CN" altLang="en-US" sz="1890">
                  <a:solidFill>
                    <a:srgbClr val="006CB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椭圆 44"/>
              <p:cNvSpPr>
                <a:spLocks noChangeArrowheads="1"/>
              </p:cNvSpPr>
              <p:nvPr/>
            </p:nvSpPr>
            <p:spPr bwMode="auto">
              <a:xfrm>
                <a:off x="2856441" y="4156770"/>
                <a:ext cx="403801" cy="403801"/>
              </a:xfrm>
              <a:prstGeom prst="ellipse">
                <a:avLst/>
              </a:prstGeom>
              <a:solidFill>
                <a:srgbClr val="F95647"/>
              </a:solidFill>
              <a:ln>
                <a:noFill/>
              </a:ln>
            </p:spPr>
            <p:txBody>
              <a:bodyPr lIns="72002" tIns="36001" rIns="72002" bIns="36001" anchor="ctr"/>
              <a:lstStyle/>
              <a:p>
                <a:pPr algn="ctr" defTabSz="718590"/>
                <a:endParaRPr lang="zh-CN" altLang="en-US" sz="1890">
                  <a:solidFill>
                    <a:srgbClr val="006CB8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22" name="直接连接符 52"/>
              <p:cNvCxnSpPr>
                <a:cxnSpLocks noChangeShapeType="1"/>
              </p:cNvCxnSpPr>
              <p:nvPr/>
            </p:nvCxnSpPr>
            <p:spPr bwMode="auto">
              <a:xfrm>
                <a:off x="3480753" y="1568946"/>
                <a:ext cx="1135142" cy="0"/>
              </a:xfrm>
              <a:prstGeom prst="line">
                <a:avLst/>
              </a:prstGeom>
              <a:noFill/>
              <a:ln w="25400" algn="ctr">
                <a:solidFill>
                  <a:srgbClr val="1C9494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3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9630" y="1070133"/>
                <a:ext cx="1078884" cy="10788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24" name="直接连接符 58"/>
              <p:cNvCxnSpPr>
                <a:cxnSpLocks noChangeShapeType="1"/>
              </p:cNvCxnSpPr>
              <p:nvPr/>
            </p:nvCxnSpPr>
            <p:spPr bwMode="auto">
              <a:xfrm>
                <a:off x="3260242" y="4466251"/>
                <a:ext cx="1133892" cy="0"/>
              </a:xfrm>
              <a:prstGeom prst="line">
                <a:avLst/>
              </a:prstGeom>
              <a:noFill/>
              <a:ln w="25400" algn="ctr">
                <a:solidFill>
                  <a:schemeClr val="accent1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5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97164" y="3894862"/>
                <a:ext cx="1078884" cy="10788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26" name="直接连接符 62"/>
              <p:cNvCxnSpPr>
                <a:cxnSpLocks noChangeShapeType="1"/>
              </p:cNvCxnSpPr>
              <p:nvPr/>
            </p:nvCxnSpPr>
            <p:spPr bwMode="auto">
              <a:xfrm flipV="1">
                <a:off x="4140836" y="2400299"/>
                <a:ext cx="1901488" cy="6252"/>
              </a:xfrm>
              <a:prstGeom prst="line">
                <a:avLst/>
              </a:prstGeom>
              <a:noFill/>
              <a:ln w="25400" algn="ctr">
                <a:solidFill>
                  <a:srgbClr val="78AF51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7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14808" y="1895237"/>
                <a:ext cx="1078884" cy="10788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28" name="直接连接符 66"/>
              <p:cNvCxnSpPr>
                <a:cxnSpLocks noChangeShapeType="1"/>
              </p:cNvCxnSpPr>
              <p:nvPr/>
            </p:nvCxnSpPr>
            <p:spPr bwMode="auto">
              <a:xfrm>
                <a:off x="4140835" y="3420427"/>
                <a:ext cx="1867734" cy="0"/>
              </a:xfrm>
              <a:prstGeom prst="line">
                <a:avLst/>
              </a:prstGeom>
              <a:noFill/>
              <a:ln w="25400" algn="ctr">
                <a:solidFill>
                  <a:srgbClr val="FAC14D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9" name="椭圆 44"/>
              <p:cNvPicPr>
                <a:picLocks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04806" y="2914115"/>
                <a:ext cx="1078884" cy="10788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0" name="矩形 29"/>
              <p:cNvSpPr/>
              <p:nvPr/>
            </p:nvSpPr>
            <p:spPr>
              <a:xfrm>
                <a:off x="5425902" y="1041225"/>
                <a:ext cx="4781642" cy="903702"/>
              </a:xfrm>
              <a:prstGeom prst="rect">
                <a:avLst/>
              </a:prstGeom>
            </p:spPr>
            <p:txBody>
              <a:bodyPr wrap="square" lIns="72002" tIns="36001" rIns="72002" bIns="36001">
                <a:spAutoFit/>
              </a:bodyPr>
              <a:lstStyle/>
              <a:p>
                <a:pPr lvl="0" algn="l" rtl="0">
                  <a:spcBef>
                    <a:spcPts val="544"/>
                  </a:spcBef>
                  <a:spcAft>
                    <a:spcPts val="0"/>
                  </a:spcAft>
                  <a:buSzPct val="85000"/>
                </a:pPr>
                <a:r>
                  <a:rPr lang="vi-VN" sz="1800" b="1" dirty="0" err="1">
                    <a:solidFill>
                      <a:srgbClr val="1C9393"/>
                    </a:solidFill>
                  </a:rPr>
                  <a:t>Thảo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luận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nêu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những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việc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cần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làm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trong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bước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1: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Khảo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sát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thu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thập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thông tin,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xác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định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vấn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đề</a:t>
                </a:r>
                <a:r>
                  <a:rPr lang="vi-VN" sz="1800" b="1" dirty="0">
                    <a:solidFill>
                      <a:srgbClr val="1C9393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1C9393"/>
                    </a:solidFill>
                  </a:rPr>
                  <a:t>giới</a:t>
                </a:r>
                <a:endParaRPr lang="vi-VN" sz="1800" b="1" dirty="0">
                  <a:solidFill>
                    <a:srgbClr val="1C9393"/>
                  </a:solidFill>
                </a:endParaRPr>
              </a:p>
            </p:txBody>
          </p:sp>
          <p:sp>
            <p:nvSpPr>
              <p:cNvPr id="39" name="矩形 71"/>
              <p:cNvSpPr>
                <a:spLocks noChangeArrowheads="1"/>
              </p:cNvSpPr>
              <p:nvPr/>
            </p:nvSpPr>
            <p:spPr bwMode="auto">
              <a:xfrm>
                <a:off x="4741458" y="1352036"/>
                <a:ext cx="615937" cy="380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72002" tIns="36001" rIns="72002" bIns="36001">
                <a:spAutoFit/>
              </a:bodyPr>
              <a:lstStyle/>
              <a:p>
                <a:pPr defTabSz="718590"/>
                <a:r>
                  <a:rPr lang="en-US" altLang="zh-CN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sp>
            <p:nvSpPr>
              <p:cNvPr id="40" name="矩形 71"/>
              <p:cNvSpPr>
                <a:spLocks noChangeArrowheads="1"/>
              </p:cNvSpPr>
              <p:nvPr/>
            </p:nvSpPr>
            <p:spPr bwMode="auto">
              <a:xfrm>
                <a:off x="6137497" y="2181549"/>
                <a:ext cx="633537" cy="380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72002" tIns="36001" rIns="72002" bIns="36001">
                <a:spAutoFit/>
              </a:bodyPr>
              <a:lstStyle/>
              <a:p>
                <a:pPr defTabSz="718590"/>
                <a:r>
                  <a:rPr lang="en-US" altLang="zh-CN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  <p:sp>
            <p:nvSpPr>
              <p:cNvPr id="41" name="矩形 71"/>
              <p:cNvSpPr>
                <a:spLocks noChangeArrowheads="1"/>
              </p:cNvSpPr>
              <p:nvPr/>
            </p:nvSpPr>
            <p:spPr bwMode="auto">
              <a:xfrm>
                <a:off x="6289229" y="3211042"/>
                <a:ext cx="330041" cy="380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2002" tIns="36001" rIns="72002" bIns="36001">
                <a:spAutoFit/>
              </a:bodyPr>
              <a:lstStyle/>
              <a:p>
                <a:pPr defTabSz="718590"/>
                <a:r>
                  <a:rPr lang="en-US" altLang="zh-CN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3</a:t>
                </a:r>
              </a:p>
            </p:txBody>
          </p:sp>
          <p:sp>
            <p:nvSpPr>
              <p:cNvPr id="42" name="矩形 71"/>
              <p:cNvSpPr>
                <a:spLocks noChangeArrowheads="1"/>
              </p:cNvSpPr>
              <p:nvPr/>
            </p:nvSpPr>
            <p:spPr bwMode="auto">
              <a:xfrm>
                <a:off x="4571585" y="4244063"/>
                <a:ext cx="330041" cy="3804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2002" tIns="36001" rIns="72002" bIns="36001">
                <a:spAutoFit/>
              </a:bodyPr>
              <a:lstStyle/>
              <a:p>
                <a:pPr defTabSz="718590"/>
                <a:r>
                  <a:rPr lang="en-US" altLang="zh-CN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4</a:t>
                </a:r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1507856" y="2015532"/>
                <a:ext cx="2259456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</a:rPr>
                  <a:t>Hoạt</a:t>
                </a:r>
                <a:r>
                  <a:rPr lang="en-US" sz="2000" b="1" dirty="0">
                    <a:solidFill>
                      <a:srgbClr val="FF0000"/>
                    </a:solidFill>
                    <a:latin typeface="+mj-lt"/>
                  </a:rPr>
                  <a:t> </a:t>
                </a:r>
                <a:r>
                  <a:rPr lang="en-US" sz="2000" b="1" dirty="0" err="1">
                    <a:solidFill>
                      <a:srgbClr val="FF0000"/>
                    </a:solidFill>
                    <a:latin typeface="+mj-lt"/>
                  </a:rPr>
                  <a:t>động</a:t>
                </a:r>
                <a:r>
                  <a:rPr lang="vi-VN" sz="2000" b="1" dirty="0">
                    <a:solidFill>
                      <a:srgbClr val="FF0000"/>
                    </a:solidFill>
                    <a:latin typeface="+mj-lt"/>
                  </a:rPr>
                  <a:t>:</a:t>
                </a:r>
              </a:p>
              <a:p>
                <a:r>
                  <a:rPr lang="en-US" sz="2000" b="1" dirty="0" err="1">
                    <a:solidFill>
                      <a:srgbClr val="7030A0"/>
                    </a:solidFill>
                  </a:rPr>
                  <a:t>Tìm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hiểu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quy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trình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vi-VN" sz="2000" b="1" dirty="0">
                    <a:solidFill>
                      <a:srgbClr val="7030A0"/>
                    </a:solidFill>
                  </a:rPr>
                  <a:t>LGG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trong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quản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lý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nhà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err="1">
                    <a:solidFill>
                      <a:srgbClr val="7030A0"/>
                    </a:solidFill>
                  </a:rPr>
                  <a:t>trường</a:t>
                </a:r>
                <a:endParaRPr lang="zh-CN" altLang="en-US" sz="1800" b="1" dirty="0">
                  <a:solidFill>
                    <a:srgbClr val="7030A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  <p:sp>
            <p:nvSpPr>
              <p:cNvPr id="43" name="矩形 29"/>
              <p:cNvSpPr/>
              <p:nvPr/>
            </p:nvSpPr>
            <p:spPr>
              <a:xfrm>
                <a:off x="6860165" y="1962455"/>
                <a:ext cx="3518408" cy="903702"/>
              </a:xfrm>
              <a:prstGeom prst="rect">
                <a:avLst/>
              </a:prstGeom>
            </p:spPr>
            <p:txBody>
              <a:bodyPr wrap="square" lIns="72002" tIns="36001" rIns="72002" bIns="36001">
                <a:spAutoFit/>
              </a:bodyPr>
              <a:lstStyle/>
              <a:p>
                <a:pPr lvl="0" algn="l" rtl="0">
                  <a:spcBef>
                    <a:spcPts val="640"/>
                  </a:spcBef>
                  <a:spcAft>
                    <a:spcPts val="0"/>
                  </a:spcAft>
                  <a:buClr>
                    <a:schemeClr val="lt1"/>
                  </a:buClr>
                  <a:buSzPts val="2720"/>
                </a:pPr>
                <a:r>
                  <a:rPr lang="vi-VN" sz="1800" b="1" dirty="0">
                    <a:solidFill>
                      <a:srgbClr val="507636"/>
                    </a:solidFill>
                  </a:rPr>
                  <a:t>T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hảo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luận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để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nêu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những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việc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cần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làm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trong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bước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2: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Lập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kế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507636"/>
                    </a:solidFill>
                  </a:rPr>
                  <a:t>hoạch</a:t>
                </a:r>
                <a:r>
                  <a:rPr lang="en-US" sz="1800" b="1" dirty="0">
                    <a:solidFill>
                      <a:srgbClr val="507636"/>
                    </a:solidFill>
                  </a:rPr>
                  <a:t> LGG</a:t>
                </a:r>
                <a:endParaRPr lang="vi-VN" sz="1800" b="1" dirty="0">
                  <a:solidFill>
                    <a:srgbClr val="507636"/>
                  </a:solidFill>
                </a:endParaRPr>
              </a:p>
            </p:txBody>
          </p:sp>
          <p:sp>
            <p:nvSpPr>
              <p:cNvPr id="44" name="矩形 29"/>
              <p:cNvSpPr/>
              <p:nvPr/>
            </p:nvSpPr>
            <p:spPr>
              <a:xfrm>
                <a:off x="6893317" y="2912071"/>
                <a:ext cx="3596573" cy="1180701"/>
              </a:xfrm>
              <a:prstGeom prst="rect">
                <a:avLst/>
              </a:prstGeom>
            </p:spPr>
            <p:txBody>
              <a:bodyPr wrap="square" lIns="72002" tIns="36001" rIns="72002" bIns="36001">
                <a:spAutoFit/>
              </a:bodyPr>
              <a:lstStyle/>
              <a:p>
                <a:pPr lvl="0" algn="l" rtl="0">
                  <a:spcBef>
                    <a:spcPts val="544"/>
                  </a:spcBef>
                  <a:spcAft>
                    <a:spcPts val="0"/>
                  </a:spcAft>
                  <a:buSzPct val="85000"/>
                </a:pPr>
                <a:r>
                  <a:rPr lang="vi-VN" sz="1800" b="1" dirty="0" err="1">
                    <a:solidFill>
                      <a:srgbClr val="FF9900"/>
                    </a:solidFill>
                  </a:rPr>
                  <a:t>Thảo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luận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để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nêu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những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việc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cần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làm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trong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bước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3: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Thực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hiện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và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giám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sát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việc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thực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</a:t>
                </a:r>
                <a:r>
                  <a:rPr lang="vi-VN" sz="1800" b="1" dirty="0" err="1">
                    <a:solidFill>
                      <a:srgbClr val="FF9900"/>
                    </a:solidFill>
                  </a:rPr>
                  <a:t>hiện</a:t>
                </a:r>
                <a:r>
                  <a:rPr lang="vi-VN" sz="1800" b="1" dirty="0">
                    <a:solidFill>
                      <a:srgbClr val="FF9900"/>
                    </a:solidFill>
                  </a:rPr>
                  <a:t> LGG</a:t>
                </a:r>
              </a:p>
            </p:txBody>
          </p:sp>
          <p:sp>
            <p:nvSpPr>
              <p:cNvPr id="46" name="矩形 29"/>
              <p:cNvSpPr/>
              <p:nvPr/>
            </p:nvSpPr>
            <p:spPr>
              <a:xfrm>
                <a:off x="4977631" y="4011333"/>
                <a:ext cx="5024470" cy="903702"/>
              </a:xfrm>
              <a:prstGeom prst="rect">
                <a:avLst/>
              </a:prstGeom>
            </p:spPr>
            <p:txBody>
              <a:bodyPr wrap="square" lIns="72002" tIns="36001" rIns="72002" bIns="36001">
                <a:spAutoFit/>
              </a:bodyPr>
              <a:lstStyle/>
              <a:p>
                <a:pPr marL="244529" lvl="0" indent="-244529" algn="l" rtl="0">
                  <a:spcBef>
                    <a:spcPts val="640"/>
                  </a:spcBef>
                  <a:spcAft>
                    <a:spcPts val="0"/>
                  </a:spcAft>
                  <a:buClr>
                    <a:schemeClr val="lt1"/>
                  </a:buClr>
                  <a:buSzPts val="2720"/>
                  <a:buChar char="•"/>
                </a:pPr>
                <a:r>
                  <a:rPr lang="vi-VN" sz="1800" b="1" dirty="0">
                    <a:solidFill>
                      <a:srgbClr val="FF0000"/>
                    </a:solidFill>
                  </a:rPr>
                  <a:t>T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hảo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luận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để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nêu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những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việc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cần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làm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trong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bước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4: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Đánh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giá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kết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quả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,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tác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động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b="1" dirty="0" err="1">
                    <a:solidFill>
                      <a:srgbClr val="FF0000"/>
                    </a:solidFill>
                  </a:rPr>
                  <a:t>của</a:t>
                </a:r>
                <a:r>
                  <a:rPr lang="en-US" sz="1800" b="1" dirty="0">
                    <a:solidFill>
                      <a:srgbClr val="FF0000"/>
                    </a:solidFill>
                  </a:rPr>
                  <a:t> </a:t>
                </a:r>
                <a:r>
                  <a:rPr lang="vi-VN" sz="1800" b="1" dirty="0">
                    <a:solidFill>
                      <a:srgbClr val="FF0000"/>
                    </a:solidFill>
                  </a:rPr>
                  <a:t>LGG</a:t>
                </a:r>
                <a:endParaRPr lang="en-US" sz="18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2242C4C-BF6D-C490-4AE2-153BBB7D82B8}"/>
                </a:ext>
              </a:extLst>
            </p:cNvPr>
            <p:cNvGrpSpPr/>
            <p:nvPr/>
          </p:nvGrpSpPr>
          <p:grpSpPr>
            <a:xfrm>
              <a:off x="490479" y="223403"/>
              <a:ext cx="8896818" cy="932454"/>
              <a:chOff x="375491" y="3626614"/>
              <a:chExt cx="8896818" cy="932454"/>
            </a:xfrm>
          </p:grpSpPr>
          <p:sp>
            <p:nvSpPr>
              <p:cNvPr id="5" name="圆角矩形 2">
                <a:extLst>
                  <a:ext uri="{FF2B5EF4-FFF2-40B4-BE49-F238E27FC236}">
                    <a16:creationId xmlns:a16="http://schemas.microsoft.com/office/drawing/2014/main" id="{155F7848-70A3-1DB6-AD63-E221B566A8B7}"/>
                  </a:ext>
                </a:extLst>
              </p:cNvPr>
              <p:cNvSpPr/>
              <p:nvPr/>
            </p:nvSpPr>
            <p:spPr>
              <a:xfrm>
                <a:off x="375491" y="3626614"/>
                <a:ext cx="8896818" cy="932454"/>
              </a:xfrm>
              <a:prstGeom prst="roundRect">
                <a:avLst>
                  <a:gd name="adj" fmla="val 42270"/>
                </a:avLst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innerShdw blurRad="63500" dist="127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TextBox 31">
                <a:extLst>
                  <a:ext uri="{FF2B5EF4-FFF2-40B4-BE49-F238E27FC236}">
                    <a16:creationId xmlns:a16="http://schemas.microsoft.com/office/drawing/2014/main" id="{1DFC5386-BFF3-80A9-C7E5-489C5173AC59}"/>
                  </a:ext>
                </a:extLst>
              </p:cNvPr>
              <p:cNvSpPr txBox="1"/>
              <p:nvPr/>
            </p:nvSpPr>
            <p:spPr>
              <a:xfrm>
                <a:off x="735531" y="3734626"/>
                <a:ext cx="82089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</a:rPr>
                  <a:t>Chia </a:t>
                </a:r>
                <a:r>
                  <a:rPr lang="en-US" sz="2400" b="1" dirty="0" err="1">
                    <a:solidFill>
                      <a:srgbClr val="FF0000"/>
                    </a:solidFill>
                  </a:rPr>
                  <a:t>nhóm</a:t>
                </a:r>
                <a:r>
                  <a:rPr lang="en-US" sz="2400" b="1" dirty="0">
                    <a:solidFill>
                      <a:srgbClr val="7030A0"/>
                    </a:solidFill>
                  </a:rPr>
                  <a:t>, </a:t>
                </a:r>
                <a:r>
                  <a:rPr lang="en-US" sz="2400" b="1" dirty="0" err="1">
                    <a:solidFill>
                      <a:srgbClr val="7030A0"/>
                    </a:solidFill>
                  </a:rPr>
                  <a:t>thực</a:t>
                </a:r>
                <a:r>
                  <a:rPr lang="en-US" sz="24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7030A0"/>
                    </a:solidFill>
                  </a:rPr>
                  <a:t>hiện</a:t>
                </a:r>
                <a:r>
                  <a:rPr lang="en-US" sz="24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7030A0"/>
                    </a:solidFill>
                  </a:rPr>
                  <a:t>nhiệm</a:t>
                </a:r>
                <a:r>
                  <a:rPr lang="en-US" sz="24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7030A0"/>
                    </a:solidFill>
                  </a:rPr>
                  <a:t>vụ</a:t>
                </a:r>
                <a:r>
                  <a:rPr lang="en-US" sz="24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7030A0"/>
                    </a:solidFill>
                  </a:rPr>
                  <a:t>như</a:t>
                </a:r>
                <a:r>
                  <a:rPr lang="en-US" sz="2400" b="1" dirty="0">
                    <a:solidFill>
                      <a:srgbClr val="7030A0"/>
                    </a:solidFill>
                  </a:rPr>
                  <a:t> </a:t>
                </a:r>
                <a:r>
                  <a:rPr lang="en-US" sz="2400" b="1" dirty="0" err="1">
                    <a:solidFill>
                      <a:srgbClr val="7030A0"/>
                    </a:solidFill>
                  </a:rPr>
                  <a:t>sau</a:t>
                </a:r>
                <a:r>
                  <a:rPr lang="vi-VN" sz="2400" b="1" dirty="0">
                    <a:solidFill>
                      <a:srgbClr val="7030A0"/>
                    </a:solidFill>
                  </a:rPr>
                  <a:t>:</a:t>
                </a:r>
                <a:endParaRPr lang="zh-CN" altLang="en-US" sz="2400" b="1" dirty="0">
                  <a:solidFill>
                    <a:srgbClr val="7030A0"/>
                  </a:solidFill>
                  <a:latin typeface="+mj-lt"/>
                  <a:ea typeface="微软雅黑" panose="020B0503020204020204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739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76E9A7D-A617-6ABC-7C01-70BB20D23DC2}"/>
              </a:ext>
            </a:extLst>
          </p:cNvPr>
          <p:cNvGrpSpPr/>
          <p:nvPr/>
        </p:nvGrpSpPr>
        <p:grpSpPr>
          <a:xfrm>
            <a:off x="126410" y="138847"/>
            <a:ext cx="9595725" cy="5122981"/>
            <a:chOff x="126410" y="138847"/>
            <a:chExt cx="9595725" cy="5122981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9BD1122-CA19-A11E-E20B-D14F1667A072}"/>
                </a:ext>
              </a:extLst>
            </p:cNvPr>
            <p:cNvGrpSpPr/>
            <p:nvPr/>
          </p:nvGrpSpPr>
          <p:grpSpPr>
            <a:xfrm>
              <a:off x="126410" y="138847"/>
              <a:ext cx="9595725" cy="5122981"/>
              <a:chOff x="126410" y="138847"/>
              <a:chExt cx="9595725" cy="5122981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42A20CF6-C587-0C0D-B4CD-FF8A271F7A58}"/>
                  </a:ext>
                </a:extLst>
              </p:cNvPr>
              <p:cNvGrpSpPr/>
              <p:nvPr/>
            </p:nvGrpSpPr>
            <p:grpSpPr>
              <a:xfrm>
                <a:off x="145072" y="138847"/>
                <a:ext cx="9577063" cy="845388"/>
                <a:chOff x="713489" y="3613683"/>
                <a:chExt cx="7831528" cy="945385"/>
              </a:xfrm>
            </p:grpSpPr>
            <p:sp>
              <p:nvSpPr>
                <p:cNvPr id="4" name="圆角矩形 2">
                  <a:extLst>
                    <a:ext uri="{FF2B5EF4-FFF2-40B4-BE49-F238E27FC236}">
                      <a16:creationId xmlns:a16="http://schemas.microsoft.com/office/drawing/2014/main" id="{CD8434A8-4747-00D0-11F0-3E269748AA73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128792" cy="932454"/>
                </a:xfrm>
                <a:prstGeom prst="roundRect">
                  <a:avLst>
                    <a:gd name="adj" fmla="val 42270"/>
                  </a:avLst>
                </a:prstGeom>
                <a:solidFill>
                  <a:srgbClr val="D9D9D9"/>
                </a:solidFill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" name="TextBox 31">
                  <a:extLst>
                    <a:ext uri="{FF2B5EF4-FFF2-40B4-BE49-F238E27FC236}">
                      <a16:creationId xmlns:a16="http://schemas.microsoft.com/office/drawing/2014/main" id="{94047357-11C4-58D3-007E-2239DD545218}"/>
                    </a:ext>
                  </a:extLst>
                </p:cNvPr>
                <p:cNvSpPr txBox="1"/>
                <p:nvPr/>
              </p:nvSpPr>
              <p:spPr>
                <a:xfrm>
                  <a:off x="2038187" y="3867999"/>
                  <a:ext cx="6448536" cy="4474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dirty="0">
                      <a:solidFill>
                        <a:srgbClr val="C00000"/>
                      </a:solidFill>
                    </a:rPr>
                    <a:t>QUY TRÌNH </a:t>
                  </a:r>
                  <a:r>
                    <a:rPr lang="vi-VN" sz="2000" b="1" dirty="0">
                      <a:solidFill>
                        <a:srgbClr val="C00000"/>
                      </a:solidFill>
                    </a:rPr>
                    <a:t>LGG </a:t>
                  </a:r>
                  <a:r>
                    <a:rPr lang="en-US" sz="2000" b="1" dirty="0">
                      <a:solidFill>
                        <a:srgbClr val="C00000"/>
                      </a:solidFill>
                    </a:rPr>
                    <a:t>TRONG QUẢN LÝ NHÀ TRƯỜNG</a:t>
                  </a:r>
                  <a:endParaRPr lang="zh-CN" altLang="en-US" sz="2000" b="1" dirty="0">
                    <a:solidFill>
                      <a:srgbClr val="C00000"/>
                    </a:solidFill>
                    <a:latin typeface="+mj-lt"/>
                    <a:ea typeface="微软雅黑" panose="020B0503020204020204" pitchFamily="34" charset="-122"/>
                  </a:endParaRPr>
                </a:p>
              </p:txBody>
            </p:sp>
            <p:grpSp>
              <p:nvGrpSpPr>
                <p:cNvPr id="6" name="组合 4">
                  <a:extLst>
                    <a:ext uri="{FF2B5EF4-FFF2-40B4-BE49-F238E27FC236}">
                      <a16:creationId xmlns:a16="http://schemas.microsoft.com/office/drawing/2014/main" id="{71EA0756-B40A-D2CD-B29C-2B50F1DD5A8D}"/>
                    </a:ext>
                  </a:extLst>
                </p:cNvPr>
                <p:cNvGrpSpPr/>
                <p:nvPr/>
              </p:nvGrpSpPr>
              <p:grpSpPr>
                <a:xfrm>
                  <a:off x="713489" y="3613683"/>
                  <a:ext cx="1319530" cy="932455"/>
                  <a:chOff x="899592" y="2377261"/>
                  <a:chExt cx="720079" cy="574619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7" name="圆角矩形 5">
                    <a:extLst>
                      <a:ext uri="{FF2B5EF4-FFF2-40B4-BE49-F238E27FC236}">
                        <a16:creationId xmlns:a16="http://schemas.microsoft.com/office/drawing/2014/main" id="{77411F77-9D70-03F0-1222-9AA30917F35C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5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lin ang="81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8" name="圆角矩形 6">
                    <a:extLst>
                      <a:ext uri="{FF2B5EF4-FFF2-40B4-BE49-F238E27FC236}">
                        <a16:creationId xmlns:a16="http://schemas.microsoft.com/office/drawing/2014/main" id="{FCD5372D-D99C-86DB-D96C-21A09B93A4CD}"/>
                      </a:ext>
                    </a:extLst>
                  </p:cNvPr>
                  <p:cNvSpPr/>
                  <p:nvPr/>
                </p:nvSpPr>
                <p:spPr>
                  <a:xfrm>
                    <a:off x="920241" y="2388013"/>
                    <a:ext cx="681258" cy="533516"/>
                  </a:xfrm>
                  <a:prstGeom prst="roundRect">
                    <a:avLst>
                      <a:gd name="adj" fmla="val 42270"/>
                    </a:avLst>
                  </a:prstGeom>
                  <a:gradFill>
                    <a:gsLst>
                      <a:gs pos="0">
                        <a:schemeClr val="bg1"/>
                      </a:gs>
                      <a:gs pos="51000">
                        <a:schemeClr val="bg1">
                          <a:lumMod val="95000"/>
                        </a:schemeClr>
                      </a:gs>
                      <a:gs pos="100000">
                        <a:schemeClr val="bg1">
                          <a:lumMod val="75000"/>
                        </a:schemeClr>
                      </a:gs>
                    </a:gsLst>
                    <a:lin ang="189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vi-VN" altLang="zh-CN" sz="2400" b="1" dirty="0">
                        <a:solidFill>
                          <a:schemeClr val="accent4">
                            <a:lumMod val="50000"/>
                          </a:schemeClr>
                        </a:solidFill>
                        <a:ea typeface="微软雅黑" pitchFamily="34" charset="-122"/>
                      </a:rPr>
                      <a:t>3</a:t>
                    </a:r>
                    <a:endParaRPr lang="zh-CN" altLang="en-US" sz="2400" b="1" dirty="0">
                      <a:solidFill>
                        <a:schemeClr val="accent4">
                          <a:lumMod val="50000"/>
                        </a:schemeClr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094BD334-5F33-79BD-6DF3-7EC9EDDA3677}"/>
                  </a:ext>
                </a:extLst>
              </p:cNvPr>
              <p:cNvGrpSpPr/>
              <p:nvPr/>
            </p:nvGrpSpPr>
            <p:grpSpPr>
              <a:xfrm>
                <a:off x="160974" y="1122326"/>
                <a:ext cx="9092439" cy="833825"/>
                <a:chOff x="403582" y="3613683"/>
                <a:chExt cx="8446811" cy="956955"/>
              </a:xfr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grpSpPr>
            <p:sp>
              <p:nvSpPr>
                <p:cNvPr id="18" name="圆角矩形 2">
                  <a:extLst>
                    <a:ext uri="{FF2B5EF4-FFF2-40B4-BE49-F238E27FC236}">
                      <a16:creationId xmlns:a16="http://schemas.microsoft.com/office/drawing/2014/main" id="{43F84064-EE04-D310-9198-0646042C827D}"/>
                    </a:ext>
                  </a:extLst>
                </p:cNvPr>
                <p:cNvSpPr/>
                <p:nvPr/>
              </p:nvSpPr>
              <p:spPr>
                <a:xfrm>
                  <a:off x="1416225" y="3626614"/>
                  <a:ext cx="7434168" cy="932454"/>
                </a:xfrm>
                <a:prstGeom prst="roundRect">
                  <a:avLst>
                    <a:gd name="adj" fmla="val 42270"/>
                  </a:avLst>
                </a:prstGeom>
                <a:grpFill/>
                <a:ln>
                  <a:noFill/>
                </a:ln>
                <a:effectLst>
                  <a:innerShdw blurRad="63500" dist="12700" dir="162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TextBox 31">
                  <a:extLst>
                    <a:ext uri="{FF2B5EF4-FFF2-40B4-BE49-F238E27FC236}">
                      <a16:creationId xmlns:a16="http://schemas.microsoft.com/office/drawing/2014/main" id="{606B0111-8486-1F65-675A-6533AD1210A4}"/>
                    </a:ext>
                  </a:extLst>
                </p:cNvPr>
                <p:cNvSpPr txBox="1"/>
                <p:nvPr/>
              </p:nvSpPr>
              <p:spPr>
                <a:xfrm>
                  <a:off x="2059641" y="3829152"/>
                  <a:ext cx="6698276" cy="494516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lvl="0" algn="l" rtl="0">
                    <a:spcBef>
                      <a:spcPts val="544"/>
                    </a:spcBef>
                    <a:spcAft>
                      <a:spcPts val="0"/>
                    </a:spcAft>
                    <a:buSzPct val="85000"/>
                  </a:pPr>
                  <a:r>
                    <a:rPr lang="en-US" sz="2200" b="1" dirty="0" err="1">
                      <a:solidFill>
                        <a:srgbClr val="006600"/>
                      </a:solidFill>
                    </a:rPr>
                    <a:t>Khảo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sát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thu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thập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thông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tin,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xác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định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vấn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đề</a:t>
                  </a:r>
                  <a:r>
                    <a:rPr lang="en-US" sz="2200" b="1" dirty="0">
                      <a:solidFill>
                        <a:srgbClr val="006600"/>
                      </a:solidFill>
                    </a:rPr>
                    <a:t> </a:t>
                  </a:r>
                  <a:r>
                    <a:rPr lang="en-US" sz="2200" b="1" dirty="0" err="1">
                      <a:solidFill>
                        <a:srgbClr val="006600"/>
                      </a:solidFill>
                    </a:rPr>
                    <a:t>giới</a:t>
                  </a:r>
                  <a:endParaRPr lang="vi-VN" sz="2200" b="1" dirty="0">
                    <a:solidFill>
                      <a:srgbClr val="006600"/>
                    </a:solidFill>
                  </a:endParaRPr>
                </a:p>
              </p:txBody>
            </p:sp>
            <p:grpSp>
              <p:nvGrpSpPr>
                <p:cNvPr id="20" name="组合 4">
                  <a:extLst>
                    <a:ext uri="{FF2B5EF4-FFF2-40B4-BE49-F238E27FC236}">
                      <a16:creationId xmlns:a16="http://schemas.microsoft.com/office/drawing/2014/main" id="{D7012A1C-2E1B-A7EA-0490-0C9B481A446B}"/>
                    </a:ext>
                  </a:extLst>
                </p:cNvPr>
                <p:cNvGrpSpPr/>
                <p:nvPr/>
              </p:nvGrpSpPr>
              <p:grpSpPr>
                <a:xfrm>
                  <a:off x="403582" y="3613683"/>
                  <a:ext cx="1629437" cy="956955"/>
                  <a:chOff x="730474" y="2377261"/>
                  <a:chExt cx="889197" cy="589717"/>
                </a:xfrm>
                <a:grpFill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21" name="圆角矩形 5">
                    <a:extLst>
                      <a:ext uri="{FF2B5EF4-FFF2-40B4-BE49-F238E27FC236}">
                        <a16:creationId xmlns:a16="http://schemas.microsoft.com/office/drawing/2014/main" id="{DAD8E28C-9E18-265F-36F1-395300E395C6}"/>
                      </a:ext>
                    </a:extLst>
                  </p:cNvPr>
                  <p:cNvSpPr/>
                  <p:nvPr/>
                </p:nvSpPr>
                <p:spPr>
                  <a:xfrm>
                    <a:off x="899592" y="2377261"/>
                    <a:ext cx="720079" cy="574619"/>
                  </a:xfrm>
                  <a:prstGeom prst="roundRect">
                    <a:avLst>
                      <a:gd name="adj" fmla="val 42270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  <p:sp>
                <p:nvSpPr>
                  <p:cNvPr id="22" name="圆角矩形 6">
                    <a:extLst>
                      <a:ext uri="{FF2B5EF4-FFF2-40B4-BE49-F238E27FC236}">
                        <a16:creationId xmlns:a16="http://schemas.microsoft.com/office/drawing/2014/main" id="{8BF4A261-9A90-EB8B-C20B-CA4F1B0DC970}"/>
                      </a:ext>
                    </a:extLst>
                  </p:cNvPr>
                  <p:cNvSpPr/>
                  <p:nvPr/>
                </p:nvSpPr>
                <p:spPr>
                  <a:xfrm>
                    <a:off x="730474" y="2388013"/>
                    <a:ext cx="889197" cy="578965"/>
                  </a:xfrm>
                  <a:prstGeom prst="roundRect">
                    <a:avLst>
                      <a:gd name="adj" fmla="val 42270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vi-VN" altLang="zh-CN" sz="2400" b="1" dirty="0" err="1">
                        <a:solidFill>
                          <a:srgbClr val="C00000"/>
                        </a:solidFill>
                        <a:ea typeface="微软雅黑" pitchFamily="34" charset="-122"/>
                      </a:rPr>
                      <a:t>Bước</a:t>
                    </a:r>
                    <a:r>
                      <a:rPr lang="vi-VN" altLang="zh-CN" sz="2400" b="1" dirty="0">
                        <a:solidFill>
                          <a:srgbClr val="C00000"/>
                        </a:solidFill>
                        <a:ea typeface="微软雅黑" pitchFamily="34" charset="-122"/>
                      </a:rPr>
                      <a:t> 1</a:t>
                    </a:r>
                    <a:endParaRPr lang="zh-CN" altLang="en-US" sz="2400" b="1" dirty="0">
                      <a:solidFill>
                        <a:srgbClr val="C00000"/>
                      </a:solidFill>
                      <a:ea typeface="微软雅黑" pitchFamily="34" charset="-122"/>
                    </a:endParaRPr>
                  </a:p>
                </p:txBody>
              </p:sp>
            </p:grpSp>
          </p:grpSp>
          <p:sp>
            <p:nvSpPr>
              <p:cNvPr id="23" name="Google Shape;203;p21">
                <a:extLst>
                  <a:ext uri="{FF2B5EF4-FFF2-40B4-BE49-F238E27FC236}">
                    <a16:creationId xmlns:a16="http://schemas.microsoft.com/office/drawing/2014/main" id="{AF0B9EBE-A1E4-3109-8BFB-B4541C28F4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6410" y="1986956"/>
                <a:ext cx="9444285" cy="327487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22250" tIns="61125" rIns="122250" bIns="61125" anchor="t" anchorCtr="0">
                <a:noAutofit/>
              </a:bodyPr>
              <a:lstStyle>
                <a:lvl1pPr marL="361950" indent="-361950" algn="l" defTabSz="966788" rtl="0" fontAlgn="base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85813" indent="-301625" algn="l" defTabSz="966788" rtl="0" fontAlgn="base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–"/>
                  <a:defRPr sz="3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09675" indent="-241300" algn="l" defTabSz="966788" rtl="0" fontAlgn="base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2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92275" indent="-241300" algn="l" defTabSz="966788" rtl="0" fontAlgn="base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–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176463" indent="-241300" algn="l" defTabSz="966788" rtl="0" fontAlgn="base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61453" indent="-241950" algn="l" defTabSz="967801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45353" indent="-241950" algn="l" defTabSz="967801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29254" indent="-241950" algn="l" defTabSz="967801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13154" indent="-241950" algn="l" defTabSz="967801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spcBef>
                    <a:spcPts val="518"/>
                  </a:spcBef>
                  <a:spcAft>
                    <a:spcPts val="0"/>
                  </a:spcAft>
                  <a:buSzPct val="85000"/>
                  <a:buNone/>
                </a:pPr>
                <a:endParaRPr lang="vi-VN" sz="1600" b="1" dirty="0">
                  <a:solidFill>
                    <a:srgbClr val="006600"/>
                  </a:solidFill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494567" y="2340297"/>
              <a:ext cx="8758846" cy="1846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Tx/>
                <a:buChar char="-"/>
              </a:pPr>
              <a:r>
                <a:rPr lang="en-US" b="1" dirty="0" err="1">
                  <a:solidFill>
                    <a:srgbClr val="006600"/>
                  </a:solidFill>
                </a:rPr>
                <a:t>Tìm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hiểu</a:t>
              </a:r>
              <a:r>
                <a:rPr lang="en-US" b="1" dirty="0">
                  <a:solidFill>
                    <a:srgbClr val="006600"/>
                  </a:solidFill>
                </a:rPr>
                <a:t>, </a:t>
              </a:r>
              <a:r>
                <a:rPr lang="en-US" b="1" dirty="0" err="1">
                  <a:solidFill>
                    <a:srgbClr val="006600"/>
                  </a:solidFill>
                </a:rPr>
                <a:t>phân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tích</a:t>
              </a:r>
              <a:r>
                <a:rPr lang="en-US" b="1" dirty="0">
                  <a:solidFill>
                    <a:srgbClr val="006600"/>
                  </a:solidFill>
                </a:rPr>
                <a:t>, </a:t>
              </a:r>
              <a:r>
                <a:rPr lang="en-US" b="1" dirty="0" err="1">
                  <a:solidFill>
                    <a:srgbClr val="006600"/>
                  </a:solidFill>
                </a:rPr>
                <a:t>đánh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giá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hiện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trạng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nhà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trường</a:t>
              </a:r>
              <a:r>
                <a:rPr lang="en-US" b="1" dirty="0">
                  <a:solidFill>
                    <a:srgbClr val="006600"/>
                  </a:solidFill>
                </a:rPr>
                <a:t>.</a:t>
              </a:r>
              <a:endParaRPr lang="vi-VN" b="1" dirty="0">
                <a:solidFill>
                  <a:srgbClr val="006600"/>
                </a:solidFill>
              </a:endParaRPr>
            </a:p>
            <a:p>
              <a:pPr marL="342900" indent="-342900">
                <a:buFontTx/>
                <a:buChar char="-"/>
              </a:pPr>
              <a:endParaRPr lang="en-US" b="1" dirty="0">
                <a:solidFill>
                  <a:srgbClr val="006600"/>
                </a:solidFill>
              </a:endParaRPr>
            </a:p>
            <a:p>
              <a:pPr marL="342900" indent="-342900">
                <a:buFontTx/>
                <a:buChar char="-"/>
              </a:pPr>
              <a:r>
                <a:rPr lang="en-US" b="1" dirty="0" err="1">
                  <a:solidFill>
                    <a:srgbClr val="006600"/>
                  </a:solidFill>
                </a:rPr>
                <a:t>Tìm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ra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thuận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lợi</a:t>
              </a:r>
              <a:r>
                <a:rPr lang="en-US" b="1" dirty="0">
                  <a:solidFill>
                    <a:srgbClr val="006600"/>
                  </a:solidFill>
                </a:rPr>
                <a:t>, </a:t>
              </a:r>
              <a:r>
                <a:rPr lang="en-US" b="1" dirty="0" err="1">
                  <a:solidFill>
                    <a:srgbClr val="006600"/>
                  </a:solidFill>
                </a:rPr>
                <a:t>khó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khăn</a:t>
              </a:r>
              <a:r>
                <a:rPr lang="en-US" b="1" dirty="0">
                  <a:solidFill>
                    <a:srgbClr val="006600"/>
                  </a:solidFill>
                </a:rPr>
                <a:t>, </a:t>
              </a:r>
              <a:r>
                <a:rPr lang="en-US" b="1" dirty="0" err="1">
                  <a:solidFill>
                    <a:srgbClr val="006600"/>
                  </a:solidFill>
                </a:rPr>
                <a:t>điểm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mạnh</a:t>
              </a:r>
              <a:r>
                <a:rPr lang="en-US" b="1" dirty="0">
                  <a:solidFill>
                    <a:srgbClr val="006600"/>
                  </a:solidFill>
                </a:rPr>
                <a:t>, </a:t>
              </a:r>
              <a:r>
                <a:rPr lang="en-US" b="1" dirty="0" err="1">
                  <a:solidFill>
                    <a:srgbClr val="006600"/>
                  </a:solidFill>
                </a:rPr>
                <a:t>điểm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hạn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chế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của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nhà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trường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liên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quan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đến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giới</a:t>
              </a:r>
              <a:r>
                <a:rPr lang="en-US" b="1" dirty="0">
                  <a:solidFill>
                    <a:srgbClr val="006600"/>
                  </a:solidFill>
                </a:rPr>
                <a:t>, </a:t>
              </a:r>
              <a:r>
                <a:rPr lang="en-US" b="1" dirty="0" err="1">
                  <a:solidFill>
                    <a:srgbClr val="006600"/>
                  </a:solidFill>
                </a:rPr>
                <a:t>bình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đẳng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giới</a:t>
              </a:r>
              <a:r>
                <a:rPr lang="en-US" b="1" dirty="0">
                  <a:solidFill>
                    <a:srgbClr val="006600"/>
                  </a:solidFill>
                </a:rPr>
                <a:t>, </a:t>
              </a:r>
              <a:r>
                <a:rPr lang="en-US" b="1" dirty="0" err="1">
                  <a:solidFill>
                    <a:srgbClr val="006600"/>
                  </a:solidFill>
                </a:rPr>
                <a:t>bạo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lực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học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đường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trên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cở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sở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giới</a:t>
              </a:r>
              <a:endParaRPr lang="vi-VN" b="1" dirty="0">
                <a:solidFill>
                  <a:srgbClr val="006600"/>
                </a:solidFill>
              </a:endParaRPr>
            </a:p>
            <a:p>
              <a:endParaRPr lang="vi-VN" b="1" dirty="0">
                <a:solidFill>
                  <a:srgbClr val="006600"/>
                </a:solidFill>
              </a:endParaRPr>
            </a:p>
            <a:p>
              <a:pPr marL="342900" indent="-342900">
                <a:buFontTx/>
                <a:buChar char="-"/>
              </a:pPr>
              <a:r>
                <a:rPr lang="en-US" b="1" dirty="0" err="1">
                  <a:solidFill>
                    <a:srgbClr val="006600"/>
                  </a:solidFill>
                </a:rPr>
                <a:t>Những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vấn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đề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nào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cần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ưu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tiên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giải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quyết</a:t>
              </a:r>
              <a:r>
                <a:rPr lang="en-US" b="1" dirty="0">
                  <a:solidFill>
                    <a:srgbClr val="006600"/>
                  </a:solidFill>
                </a:rPr>
                <a:t> </a:t>
              </a:r>
              <a:r>
                <a:rPr lang="en-US" b="1" dirty="0" err="1">
                  <a:solidFill>
                    <a:srgbClr val="006600"/>
                  </a:solidFill>
                </a:rPr>
                <a:t>trước</a:t>
              </a:r>
              <a:r>
                <a:rPr lang="en-US" b="1" dirty="0">
                  <a:solidFill>
                    <a:srgbClr val="006600"/>
                  </a:solidFill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8194335"/>
      </p:ext>
    </p:extLst>
  </p:cSld>
  <p:clrMapOvr>
    <a:masterClrMapping/>
  </p:clrMapOvr>
  <p:transition spd="slow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4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cf779f76140b889421db1ee92d38cd6ed4ffff"/>
  <p:tag name="ISPRING_RESOURCE_PATHS_HASH_PRESENTER" val="ecdd5e327c4efff999ae583afac36d791cae2b"/>
</p:tagLst>
</file>

<file path=ppt/theme/theme1.xml><?xml version="1.0" encoding="utf-8"?>
<a:theme xmlns:a="http://schemas.openxmlformats.org/drawingml/2006/main" name="第一PPT，www.1ppt.com">
  <a:themeElements>
    <a:clrScheme name="自定义 40">
      <a:dk1>
        <a:sysClr val="windowText" lastClr="000000"/>
      </a:dk1>
      <a:lt1>
        <a:sysClr val="window" lastClr="FFFFFF"/>
      </a:lt1>
      <a:dk2>
        <a:srgbClr val="C00000"/>
      </a:dk2>
      <a:lt2>
        <a:srgbClr val="FF0000"/>
      </a:lt2>
      <a:accent1>
        <a:srgbClr val="FF6600"/>
      </a:accent1>
      <a:accent2>
        <a:srgbClr val="FFC000"/>
      </a:accent2>
      <a:accent3>
        <a:srgbClr val="92D050"/>
      </a:accent3>
      <a:accent4>
        <a:srgbClr val="00B0F0"/>
      </a:accent4>
      <a:accent5>
        <a:srgbClr val="7F7F7F"/>
      </a:accent5>
      <a:accent6>
        <a:srgbClr val="262626"/>
      </a:accent6>
      <a:hlink>
        <a:srgbClr val="262626"/>
      </a:hlink>
      <a:folHlink>
        <a:srgbClr val="7F7F7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3311</TotalTime>
  <Words>1374</Words>
  <Application>Microsoft Office PowerPoint</Application>
  <PresentationFormat>Custom</PresentationFormat>
  <Paragraphs>183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微软雅黑</vt:lpstr>
      <vt:lpstr>Arial</vt:lpstr>
      <vt:lpstr>Calibri</vt:lpstr>
      <vt:lpstr>Noto Sans Symbols</vt:lpstr>
      <vt:lpstr>方正兰亭黑简体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Đặc điểm trường học thân thiện về giới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Tu Anh</dc:creator>
  <dc:description>http://www.ypppt.com/</dc:description>
  <cp:lastModifiedBy>Ngo Truong</cp:lastModifiedBy>
  <cp:revision>449</cp:revision>
  <dcterms:created xsi:type="dcterms:W3CDTF">2013-07-25T03:25:48Z</dcterms:created>
  <dcterms:modified xsi:type="dcterms:W3CDTF">2022-12-08T09:01:09Z</dcterms:modified>
</cp:coreProperties>
</file>